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4"/>
  </p:notesMasterIdLst>
  <p:sldIdLst>
    <p:sldId id="256" r:id="rId2"/>
    <p:sldId id="374" r:id="rId3"/>
    <p:sldId id="379" r:id="rId4"/>
    <p:sldId id="377" r:id="rId5"/>
    <p:sldId id="376" r:id="rId6"/>
    <p:sldId id="375" r:id="rId7"/>
    <p:sldId id="378" r:id="rId8"/>
    <p:sldId id="494" r:id="rId9"/>
    <p:sldId id="441" r:id="rId10"/>
    <p:sldId id="535" r:id="rId11"/>
    <p:sldId id="2536" r:id="rId12"/>
    <p:sldId id="2563" r:id="rId13"/>
    <p:sldId id="2542" r:id="rId14"/>
    <p:sldId id="517" r:id="rId15"/>
    <p:sldId id="536" r:id="rId16"/>
    <p:sldId id="487" r:id="rId17"/>
    <p:sldId id="2561" r:id="rId18"/>
    <p:sldId id="439" r:id="rId19"/>
    <p:sldId id="516" r:id="rId20"/>
    <p:sldId id="440" r:id="rId21"/>
    <p:sldId id="341" r:id="rId22"/>
    <p:sldId id="358" r:id="rId23"/>
    <p:sldId id="2565" r:id="rId24"/>
    <p:sldId id="2566" r:id="rId25"/>
    <p:sldId id="2567" r:id="rId26"/>
    <p:sldId id="2562" r:id="rId27"/>
    <p:sldId id="537" r:id="rId28"/>
    <p:sldId id="2568" r:id="rId29"/>
    <p:sldId id="518" r:id="rId30"/>
    <p:sldId id="523" r:id="rId31"/>
    <p:sldId id="467" r:id="rId32"/>
    <p:sldId id="466" r:id="rId33"/>
    <p:sldId id="540" r:id="rId34"/>
    <p:sldId id="2537" r:id="rId35"/>
    <p:sldId id="2544" r:id="rId36"/>
    <p:sldId id="519" r:id="rId37"/>
    <p:sldId id="2576" r:id="rId38"/>
    <p:sldId id="2572" r:id="rId39"/>
    <p:sldId id="2583" r:id="rId40"/>
    <p:sldId id="541" r:id="rId41"/>
    <p:sldId id="2584" r:id="rId42"/>
    <p:sldId id="2538" r:id="rId43"/>
    <p:sldId id="2585" r:id="rId44"/>
    <p:sldId id="2546" r:id="rId45"/>
    <p:sldId id="2555" r:id="rId46"/>
    <p:sldId id="2556" r:id="rId47"/>
    <p:sldId id="539" r:id="rId48"/>
    <p:sldId id="2586" r:id="rId49"/>
    <p:sldId id="2559" r:id="rId50"/>
    <p:sldId id="2557" r:id="rId51"/>
    <p:sldId id="2560" r:id="rId52"/>
    <p:sldId id="2590" r:id="rId53"/>
    <p:sldId id="520" r:id="rId54"/>
    <p:sldId id="542" r:id="rId55"/>
    <p:sldId id="2534" r:id="rId56"/>
    <p:sldId id="525" r:id="rId57"/>
    <p:sldId id="370" r:id="rId58"/>
    <p:sldId id="355" r:id="rId59"/>
    <p:sldId id="400" r:id="rId60"/>
    <p:sldId id="2539" r:id="rId61"/>
    <p:sldId id="2589" r:id="rId62"/>
    <p:sldId id="353" r:id="rId63"/>
    <p:sldId id="2575" r:id="rId64"/>
    <p:sldId id="337" r:id="rId65"/>
    <p:sldId id="484" r:id="rId66"/>
    <p:sldId id="443" r:id="rId67"/>
    <p:sldId id="2541" r:id="rId68"/>
    <p:sldId id="464" r:id="rId69"/>
    <p:sldId id="421" r:id="rId70"/>
    <p:sldId id="422" r:id="rId71"/>
    <p:sldId id="2592" r:id="rId72"/>
    <p:sldId id="459" r:id="rId73"/>
  </p:sldIdLst>
  <p:sldSz cx="12192000" cy="6858000"/>
  <p:notesSz cx="6858000" cy="11144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0064"/>
    <a:srgbClr val="500064"/>
    <a:srgbClr val="460046"/>
    <a:srgbClr val="FF873C"/>
    <a:srgbClr val="F38645"/>
    <a:srgbClr val="ED7D31"/>
    <a:srgbClr val="F38849"/>
    <a:srgbClr val="FF3300"/>
    <a:srgbClr val="F1894B"/>
    <a:srgbClr val="00A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77591C-F9FF-464B-B73F-88B759E88790}">
  <a:tblStyle styleId="{B177591C-F9FF-464B-B73F-88B759E887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55" autoAdjust="0"/>
    <p:restoredTop sz="69095" autoAdjust="0"/>
  </p:normalViewPr>
  <p:slideViewPr>
    <p:cSldViewPr snapToGrid="0">
      <p:cViewPr varScale="1">
        <p:scale>
          <a:sx n="48" d="100"/>
          <a:sy n="48" d="100"/>
        </p:scale>
        <p:origin x="900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255" d="100"/>
          <a:sy n="255" d="100"/>
        </p:scale>
        <p:origin x="222" y="-240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Bagnall" userId="55f10786-9a34-47e9-b12f-c4d7ff253fe8" providerId="ADAL" clId="{561D6303-BEA9-4ABE-8A6E-1DDCFC2452FD}"/>
    <pc:docChg chg="undo custSel addSld delSld modSld sldOrd">
      <pc:chgData name="Anthony Bagnall" userId="55f10786-9a34-47e9-b12f-c4d7ff253fe8" providerId="ADAL" clId="{561D6303-BEA9-4ABE-8A6E-1DDCFC2452FD}" dt="2023-10-17T16:09:13.378" v="1208" actId="1076"/>
      <pc:docMkLst>
        <pc:docMk/>
      </pc:docMkLst>
      <pc:sldChg chg="addSp modSp mod">
        <pc:chgData name="Anthony Bagnall" userId="55f10786-9a34-47e9-b12f-c4d7ff253fe8" providerId="ADAL" clId="{561D6303-BEA9-4ABE-8A6E-1DDCFC2452FD}" dt="2023-10-17T10:53:56.784" v="76" actId="1036"/>
        <pc:sldMkLst>
          <pc:docMk/>
          <pc:sldMk cId="0" sldId="256"/>
        </pc:sldMkLst>
      </pc:sldChg>
      <pc:sldChg chg="del">
        <pc:chgData name="Anthony Bagnall" userId="55f10786-9a34-47e9-b12f-c4d7ff253fe8" providerId="ADAL" clId="{561D6303-BEA9-4ABE-8A6E-1DDCFC2452FD}" dt="2023-10-17T12:13:50.838" v="836" actId="47"/>
        <pc:sldMkLst>
          <pc:docMk/>
          <pc:sldMk cId="4279366238" sldId="337"/>
        </pc:sldMkLst>
      </pc:sldChg>
      <pc:sldChg chg="del">
        <pc:chgData name="Anthony Bagnall" userId="55f10786-9a34-47e9-b12f-c4d7ff253fe8" providerId="ADAL" clId="{561D6303-BEA9-4ABE-8A6E-1DDCFC2452FD}" dt="2023-10-17T12:22:18.616" v="877" actId="47"/>
        <pc:sldMkLst>
          <pc:docMk/>
          <pc:sldMk cId="2963261190" sldId="353"/>
        </pc:sldMkLst>
      </pc:sldChg>
      <pc:sldChg chg="addSp modSp mod">
        <pc:chgData name="Anthony Bagnall" userId="55f10786-9a34-47e9-b12f-c4d7ff253fe8" providerId="ADAL" clId="{561D6303-BEA9-4ABE-8A6E-1DDCFC2452FD}" dt="2023-10-17T10:57:42.419" v="114" actId="1076"/>
        <pc:sldMkLst>
          <pc:docMk/>
          <pc:sldMk cId="737120944" sldId="374"/>
        </pc:sldMkLst>
      </pc:sldChg>
      <pc:sldChg chg="del">
        <pc:chgData name="Anthony Bagnall" userId="55f10786-9a34-47e9-b12f-c4d7ff253fe8" providerId="ADAL" clId="{561D6303-BEA9-4ABE-8A6E-1DDCFC2452FD}" dt="2023-10-17T10:54:29.504" v="81" actId="47"/>
        <pc:sldMkLst>
          <pc:docMk/>
          <pc:sldMk cId="1761569407" sldId="380"/>
        </pc:sldMkLst>
      </pc:sldChg>
      <pc:sldChg chg="del">
        <pc:chgData name="Anthony Bagnall" userId="55f10786-9a34-47e9-b12f-c4d7ff253fe8" providerId="ADAL" clId="{561D6303-BEA9-4ABE-8A6E-1DDCFC2452FD}" dt="2023-10-17T12:13:53.062" v="837" actId="47"/>
        <pc:sldMkLst>
          <pc:docMk/>
          <pc:sldMk cId="310415649" sldId="439"/>
        </pc:sldMkLst>
      </pc:sldChg>
      <pc:sldChg chg="del">
        <pc:chgData name="Anthony Bagnall" userId="55f10786-9a34-47e9-b12f-c4d7ff253fe8" providerId="ADAL" clId="{561D6303-BEA9-4ABE-8A6E-1DDCFC2452FD}" dt="2023-10-17T12:14:18.438" v="838" actId="47"/>
        <pc:sldMkLst>
          <pc:docMk/>
          <pc:sldMk cId="3487493806" sldId="458"/>
        </pc:sldMkLst>
      </pc:sldChg>
      <pc:sldChg chg="del">
        <pc:chgData name="Anthony Bagnall" userId="55f10786-9a34-47e9-b12f-c4d7ff253fe8" providerId="ADAL" clId="{561D6303-BEA9-4ABE-8A6E-1DDCFC2452FD}" dt="2023-10-17T10:55:54.094" v="83" actId="47"/>
        <pc:sldMkLst>
          <pc:docMk/>
          <pc:sldMk cId="1442722896" sldId="485"/>
        </pc:sldMkLst>
      </pc:sldChg>
      <pc:sldChg chg="addSp delSp modSp mod delAnim modAnim">
        <pc:chgData name="Anthony Bagnall" userId="55f10786-9a34-47e9-b12f-c4d7ff253fe8" providerId="ADAL" clId="{561D6303-BEA9-4ABE-8A6E-1DDCFC2452FD}" dt="2023-10-17T11:22:10.677" v="379"/>
        <pc:sldMkLst>
          <pc:docMk/>
          <pc:sldMk cId="2767966609" sldId="487"/>
        </pc:sldMkLst>
      </pc:sldChg>
      <pc:sldChg chg="del">
        <pc:chgData name="Anthony Bagnall" userId="55f10786-9a34-47e9-b12f-c4d7ff253fe8" providerId="ADAL" clId="{561D6303-BEA9-4ABE-8A6E-1DDCFC2452FD}" dt="2023-10-17T12:14:59.619" v="843" actId="47"/>
        <pc:sldMkLst>
          <pc:docMk/>
          <pc:sldMk cId="2310588565" sldId="493"/>
        </pc:sldMkLst>
      </pc:sldChg>
      <pc:sldChg chg="del">
        <pc:chgData name="Anthony Bagnall" userId="55f10786-9a34-47e9-b12f-c4d7ff253fe8" providerId="ADAL" clId="{561D6303-BEA9-4ABE-8A6E-1DDCFC2452FD}" dt="2023-10-17T12:14:58.168" v="842" actId="47"/>
        <pc:sldMkLst>
          <pc:docMk/>
          <pc:sldMk cId="3339202800" sldId="499"/>
        </pc:sldMkLst>
      </pc:sldChg>
      <pc:sldChg chg="del">
        <pc:chgData name="Anthony Bagnall" userId="55f10786-9a34-47e9-b12f-c4d7ff253fe8" providerId="ADAL" clId="{561D6303-BEA9-4ABE-8A6E-1DDCFC2452FD}" dt="2023-10-17T12:14:54.500" v="840" actId="47"/>
        <pc:sldMkLst>
          <pc:docMk/>
          <pc:sldMk cId="665873170" sldId="507"/>
        </pc:sldMkLst>
      </pc:sldChg>
      <pc:sldChg chg="del">
        <pc:chgData name="Anthony Bagnall" userId="55f10786-9a34-47e9-b12f-c4d7ff253fe8" providerId="ADAL" clId="{561D6303-BEA9-4ABE-8A6E-1DDCFC2452FD}" dt="2023-10-17T12:14:53.206" v="839" actId="47"/>
        <pc:sldMkLst>
          <pc:docMk/>
          <pc:sldMk cId="642397213" sldId="508"/>
        </pc:sldMkLst>
      </pc:sldChg>
      <pc:sldChg chg="del">
        <pc:chgData name="Anthony Bagnall" userId="55f10786-9a34-47e9-b12f-c4d7ff253fe8" providerId="ADAL" clId="{561D6303-BEA9-4ABE-8A6E-1DDCFC2452FD}" dt="2023-10-17T12:14:55.478" v="841" actId="47"/>
        <pc:sldMkLst>
          <pc:docMk/>
          <pc:sldMk cId="3617491345" sldId="509"/>
        </pc:sldMkLst>
      </pc:sldChg>
      <pc:sldChg chg="addSp modSp mod">
        <pc:chgData name="Anthony Bagnall" userId="55f10786-9a34-47e9-b12f-c4d7ff253fe8" providerId="ADAL" clId="{561D6303-BEA9-4ABE-8A6E-1DDCFC2452FD}" dt="2023-10-17T11:03:48.167" v="120" actId="1076"/>
        <pc:sldMkLst>
          <pc:docMk/>
          <pc:sldMk cId="2884248719" sldId="515"/>
        </pc:sldMkLst>
      </pc:sldChg>
      <pc:sldChg chg="addSp delSp modSp mod">
        <pc:chgData name="Anthony Bagnall" userId="55f10786-9a34-47e9-b12f-c4d7ff253fe8" providerId="ADAL" clId="{561D6303-BEA9-4ABE-8A6E-1DDCFC2452FD}" dt="2023-10-17T11:44:33.477" v="570" actId="1076"/>
        <pc:sldMkLst>
          <pc:docMk/>
          <pc:sldMk cId="2050235433" sldId="516"/>
        </pc:sldMkLst>
      </pc:sldChg>
      <pc:sldChg chg="modSp mod">
        <pc:chgData name="Anthony Bagnall" userId="55f10786-9a34-47e9-b12f-c4d7ff253fe8" providerId="ADAL" clId="{561D6303-BEA9-4ABE-8A6E-1DDCFC2452FD}" dt="2023-10-17T12:19:38.019" v="844" actId="255"/>
        <pc:sldMkLst>
          <pc:docMk/>
          <pc:sldMk cId="2505611019" sldId="518"/>
        </pc:sldMkLst>
      </pc:sldChg>
      <pc:sldChg chg="delSp modSp mod">
        <pc:chgData name="Anthony Bagnall" userId="55f10786-9a34-47e9-b12f-c4d7ff253fe8" providerId="ADAL" clId="{561D6303-BEA9-4ABE-8A6E-1DDCFC2452FD}" dt="2023-10-17T15:05:21.765" v="1036" actId="167"/>
        <pc:sldMkLst>
          <pc:docMk/>
          <pc:sldMk cId="3392425147" sldId="519"/>
        </pc:sldMkLst>
      </pc:sldChg>
      <pc:sldChg chg="addSp delSp modSp mod ord modAnim">
        <pc:chgData name="Anthony Bagnall" userId="55f10786-9a34-47e9-b12f-c4d7ff253fe8" providerId="ADAL" clId="{561D6303-BEA9-4ABE-8A6E-1DDCFC2452FD}" dt="2023-10-17T12:04:36.819" v="763"/>
        <pc:sldMkLst>
          <pc:docMk/>
          <pc:sldMk cId="868524477" sldId="521"/>
        </pc:sldMkLst>
      </pc:sldChg>
      <pc:sldChg chg="modSp mod ord">
        <pc:chgData name="Anthony Bagnall" userId="55f10786-9a34-47e9-b12f-c4d7ff253fe8" providerId="ADAL" clId="{561D6303-BEA9-4ABE-8A6E-1DDCFC2452FD}" dt="2023-10-17T12:13:02.001" v="835" actId="14100"/>
        <pc:sldMkLst>
          <pc:docMk/>
          <pc:sldMk cId="1098776806" sldId="522"/>
        </pc:sldMkLst>
      </pc:sldChg>
      <pc:sldChg chg="modSp mod ord">
        <pc:chgData name="Anthony Bagnall" userId="55f10786-9a34-47e9-b12f-c4d7ff253fe8" providerId="ADAL" clId="{561D6303-BEA9-4ABE-8A6E-1DDCFC2452FD}" dt="2023-10-17T12:23:16.225" v="898" actId="14100"/>
        <pc:sldMkLst>
          <pc:docMk/>
          <pc:sldMk cId="1389909208" sldId="523"/>
        </pc:sldMkLst>
      </pc:sldChg>
      <pc:sldChg chg="ord">
        <pc:chgData name="Anthony Bagnall" userId="55f10786-9a34-47e9-b12f-c4d7ff253fe8" providerId="ADAL" clId="{561D6303-BEA9-4ABE-8A6E-1DDCFC2452FD}" dt="2023-10-17T15:54:38.496" v="1050"/>
        <pc:sldMkLst>
          <pc:docMk/>
          <pc:sldMk cId="955624332" sldId="524"/>
        </pc:sldMkLst>
      </pc:sldChg>
      <pc:sldChg chg="modSp mod ord">
        <pc:chgData name="Anthony Bagnall" userId="55f10786-9a34-47e9-b12f-c4d7ff253fe8" providerId="ADAL" clId="{561D6303-BEA9-4ABE-8A6E-1DDCFC2452FD}" dt="2023-10-17T16:09:13.378" v="1208" actId="1076"/>
        <pc:sldMkLst>
          <pc:docMk/>
          <pc:sldMk cId="2713778436" sldId="525"/>
        </pc:sldMkLst>
      </pc:sldChg>
      <pc:sldChg chg="ord">
        <pc:chgData name="Anthony Bagnall" userId="55f10786-9a34-47e9-b12f-c4d7ff253fe8" providerId="ADAL" clId="{561D6303-BEA9-4ABE-8A6E-1DDCFC2452FD}" dt="2023-10-17T12:01:40.161" v="747"/>
        <pc:sldMkLst>
          <pc:docMk/>
          <pc:sldMk cId="2818911891" sldId="526"/>
        </pc:sldMkLst>
      </pc:sldChg>
      <pc:sldChg chg="modSp add mod">
        <pc:chgData name="Anthony Bagnall" userId="55f10786-9a34-47e9-b12f-c4d7ff253fe8" providerId="ADAL" clId="{561D6303-BEA9-4ABE-8A6E-1DDCFC2452FD}" dt="2023-10-17T10:56:10.502" v="102" actId="20577"/>
        <pc:sldMkLst>
          <pc:docMk/>
          <pc:sldMk cId="2613635331" sldId="534"/>
        </pc:sldMkLst>
      </pc:sldChg>
      <pc:sldChg chg="addSp delSp modSp add mod">
        <pc:chgData name="Anthony Bagnall" userId="55f10786-9a34-47e9-b12f-c4d7ff253fe8" providerId="ADAL" clId="{561D6303-BEA9-4ABE-8A6E-1DDCFC2452FD}" dt="2023-10-17T11:09:00.117" v="187" actId="1076"/>
        <pc:sldMkLst>
          <pc:docMk/>
          <pc:sldMk cId="3944266944" sldId="535"/>
        </pc:sldMkLst>
      </pc:sldChg>
      <pc:sldChg chg="modSp add mod">
        <pc:chgData name="Anthony Bagnall" userId="55f10786-9a34-47e9-b12f-c4d7ff253fe8" providerId="ADAL" clId="{561D6303-BEA9-4ABE-8A6E-1DDCFC2452FD}" dt="2023-10-17T11:22:22.027" v="384" actId="20577"/>
        <pc:sldMkLst>
          <pc:docMk/>
          <pc:sldMk cId="523027324" sldId="536"/>
        </pc:sldMkLst>
      </pc:sldChg>
      <pc:sldChg chg="addSp delSp modSp add mod delAnim modAnim">
        <pc:chgData name="Anthony Bagnall" userId="55f10786-9a34-47e9-b12f-c4d7ff253fe8" providerId="ADAL" clId="{561D6303-BEA9-4ABE-8A6E-1DDCFC2452FD}" dt="2023-10-17T11:32:09.154" v="522"/>
        <pc:sldMkLst>
          <pc:docMk/>
          <pc:sldMk cId="544736992" sldId="537"/>
        </pc:sldMkLst>
      </pc:sldChg>
      <pc:sldChg chg="addSp delSp modSp add mod delAnim modAnim">
        <pc:chgData name="Anthony Bagnall" userId="55f10786-9a34-47e9-b12f-c4d7ff253fe8" providerId="ADAL" clId="{561D6303-BEA9-4ABE-8A6E-1DDCFC2452FD}" dt="2023-10-17T12:00:08.557" v="740"/>
        <pc:sldMkLst>
          <pc:docMk/>
          <pc:sldMk cId="148929163" sldId="538"/>
        </pc:sldMkLst>
      </pc:sldChg>
      <pc:sldChg chg="addSp delSp modSp add mod delAnim">
        <pc:chgData name="Anthony Bagnall" userId="55f10786-9a34-47e9-b12f-c4d7ff253fe8" providerId="ADAL" clId="{561D6303-BEA9-4ABE-8A6E-1DDCFC2452FD}" dt="2023-10-17T12:12:44.994" v="834" actId="1076"/>
        <pc:sldMkLst>
          <pc:docMk/>
          <pc:sldMk cId="2110752131" sldId="539"/>
        </pc:sldMkLst>
      </pc:sldChg>
      <pc:sldChg chg="addSp delSp modSp add mod delAnim">
        <pc:chgData name="Anthony Bagnall" userId="55f10786-9a34-47e9-b12f-c4d7ff253fe8" providerId="ADAL" clId="{561D6303-BEA9-4ABE-8A6E-1DDCFC2452FD}" dt="2023-10-17T12:31:07.600" v="949" actId="1076"/>
        <pc:sldMkLst>
          <pc:docMk/>
          <pc:sldMk cId="3189554144" sldId="540"/>
        </pc:sldMkLst>
      </pc:sldChg>
      <pc:sldChg chg="addSp delSp modSp add mod delAnim modAnim">
        <pc:chgData name="Anthony Bagnall" userId="55f10786-9a34-47e9-b12f-c4d7ff253fe8" providerId="ADAL" clId="{561D6303-BEA9-4ABE-8A6E-1DDCFC2452FD}" dt="2023-10-17T16:02:19.030" v="1054" actId="21"/>
        <pc:sldMkLst>
          <pc:docMk/>
          <pc:sldMk cId="3800154037" sldId="541"/>
        </pc:sldMkLst>
      </pc:sldChg>
      <pc:sldChg chg="addSp delSp modSp add mod">
        <pc:chgData name="Anthony Bagnall" userId="55f10786-9a34-47e9-b12f-c4d7ff253fe8" providerId="ADAL" clId="{561D6303-BEA9-4ABE-8A6E-1DDCFC2452FD}" dt="2023-10-17T16:08:45.115" v="1206" actId="1076"/>
        <pc:sldMkLst>
          <pc:docMk/>
          <pc:sldMk cId="4153774126" sldId="542"/>
        </pc:sldMkLst>
      </pc:sldChg>
      <pc:sldChg chg="addSp delSp modSp add del mod ord modTransition delAnim">
        <pc:chgData name="Anthony Bagnall" userId="55f10786-9a34-47e9-b12f-c4d7ff253fe8" providerId="ADAL" clId="{561D6303-BEA9-4ABE-8A6E-1DDCFC2452FD}" dt="2023-10-17T16:06:22.707" v="1188" actId="47"/>
        <pc:sldMkLst>
          <pc:docMk/>
          <pc:sldMk cId="474121716" sldId="2533"/>
        </pc:sldMkLst>
      </pc:sldChg>
      <pc:sldChg chg="addSp delSp modSp add mod ord delAnim modAnim">
        <pc:chgData name="Anthony Bagnall" userId="55f10786-9a34-47e9-b12f-c4d7ff253fe8" providerId="ADAL" clId="{561D6303-BEA9-4ABE-8A6E-1DDCFC2452FD}" dt="2023-10-17T16:06:33.810" v="1190"/>
        <pc:sldMkLst>
          <pc:docMk/>
          <pc:sldMk cId="2968556867" sldId="2534"/>
        </pc:sldMkLst>
      </pc:sldChg>
      <pc:sldChg chg="modSp add del modTransition">
        <pc:chgData name="Anthony Bagnall" userId="55f10786-9a34-47e9-b12f-c4d7ff253fe8" providerId="ADAL" clId="{561D6303-BEA9-4ABE-8A6E-1DDCFC2452FD}" dt="2023-10-17T16:01:51.201" v="1052" actId="47"/>
        <pc:sldMkLst>
          <pc:docMk/>
          <pc:sldMk cId="262333812" sldId="2537"/>
        </pc:sldMkLst>
      </pc:sldChg>
    </pc:docChg>
  </pc:docChgLst>
  <pc:docChgLst>
    <pc:chgData name="Tony Bagnall (CMP - Staff)" userId="da003151-8854-44de-a99a-5d472542b9d2" providerId="ADAL" clId="{6598B4DA-097E-47A9-89C2-7D5A5C5FB338}"/>
    <pc:docChg chg="custSel addSld modSld">
      <pc:chgData name="Tony Bagnall (CMP - Staff)" userId="da003151-8854-44de-a99a-5d472542b9d2" providerId="ADAL" clId="{6598B4DA-097E-47A9-89C2-7D5A5C5FB338}" dt="2023-10-18T08:57:53.941" v="28" actId="1076"/>
      <pc:docMkLst>
        <pc:docMk/>
      </pc:docMkLst>
      <pc:sldChg chg="addSp delSp modSp add mod">
        <pc:chgData name="Tony Bagnall (CMP - Staff)" userId="da003151-8854-44de-a99a-5d472542b9d2" providerId="ADAL" clId="{6598B4DA-097E-47A9-89C2-7D5A5C5FB338}" dt="2023-10-18T08:57:53.941" v="28" actId="1076"/>
        <pc:sldMkLst>
          <pc:docMk/>
          <pc:sldMk cId="3995973667" sldId="2535"/>
        </pc:sldMkLst>
      </pc:sldChg>
    </pc:docChg>
  </pc:docChgLst>
  <pc:docChgLst>
    <pc:chgData name="Tony Bagnall (CMP - Staff)" userId="da003151-8854-44de-a99a-5d472542b9d2" providerId="ADAL" clId="{970A4177-CAD2-4115-9387-2BA85B670103}"/>
    <pc:docChg chg="addSld delSld modSld">
      <pc:chgData name="Tony Bagnall (CMP - Staff)" userId="da003151-8854-44de-a99a-5d472542b9d2" providerId="ADAL" clId="{970A4177-CAD2-4115-9387-2BA85B670103}" dt="2023-04-16T14:56:00.144" v="10" actId="21"/>
      <pc:docMkLst>
        <pc:docMk/>
      </pc:docMkLst>
      <pc:sldChg chg="add">
        <pc:chgData name="Tony Bagnall (CMP - Staff)" userId="da003151-8854-44de-a99a-5d472542b9d2" providerId="ADAL" clId="{970A4177-CAD2-4115-9387-2BA85B670103}" dt="2023-04-16T14:52:14.819" v="0"/>
        <pc:sldMkLst>
          <pc:docMk/>
          <pc:sldMk cId="2310588565" sldId="493"/>
        </pc:sldMkLst>
      </pc:sldChg>
      <pc:sldChg chg="add">
        <pc:chgData name="Tony Bagnall (CMP - Staff)" userId="da003151-8854-44de-a99a-5d472542b9d2" providerId="ADAL" clId="{970A4177-CAD2-4115-9387-2BA85B670103}" dt="2023-04-16T14:52:14.819" v="0"/>
        <pc:sldMkLst>
          <pc:docMk/>
          <pc:sldMk cId="3339202800" sldId="499"/>
        </pc:sldMkLst>
      </pc:sldChg>
      <pc:sldChg chg="add del">
        <pc:chgData name="Tony Bagnall (CMP - Staff)" userId="da003151-8854-44de-a99a-5d472542b9d2" providerId="ADAL" clId="{970A4177-CAD2-4115-9387-2BA85B670103}" dt="2023-04-16T14:55:25.817" v="6" actId="47"/>
        <pc:sldMkLst>
          <pc:docMk/>
          <pc:sldMk cId="648762331" sldId="504"/>
        </pc:sldMkLst>
      </pc:sldChg>
      <pc:sldChg chg="add del">
        <pc:chgData name="Tony Bagnall (CMP - Staff)" userId="da003151-8854-44de-a99a-5d472542b9d2" providerId="ADAL" clId="{970A4177-CAD2-4115-9387-2BA85B670103}" dt="2023-04-16T14:55:28.992" v="7" actId="47"/>
        <pc:sldMkLst>
          <pc:docMk/>
          <pc:sldMk cId="2510951799" sldId="506"/>
        </pc:sldMkLst>
      </pc:sldChg>
      <pc:sldChg chg="modSp add mod">
        <pc:chgData name="Tony Bagnall (CMP - Staff)" userId="da003151-8854-44de-a99a-5d472542b9d2" providerId="ADAL" clId="{970A4177-CAD2-4115-9387-2BA85B670103}" dt="2023-04-16T14:55:44.580" v="9" actId="20577"/>
        <pc:sldMkLst>
          <pc:docMk/>
          <pc:sldMk cId="665873170" sldId="507"/>
        </pc:sldMkLst>
      </pc:sldChg>
      <pc:sldChg chg="modSp add mod">
        <pc:chgData name="Tony Bagnall (CMP - Staff)" userId="da003151-8854-44de-a99a-5d472542b9d2" providerId="ADAL" clId="{970A4177-CAD2-4115-9387-2BA85B670103}" dt="2023-04-16T14:55:33.922" v="8" actId="21"/>
        <pc:sldMkLst>
          <pc:docMk/>
          <pc:sldMk cId="642397213" sldId="508"/>
        </pc:sldMkLst>
      </pc:sldChg>
      <pc:sldChg chg="modSp add mod">
        <pc:chgData name="Tony Bagnall (CMP - Staff)" userId="da003151-8854-44de-a99a-5d472542b9d2" providerId="ADAL" clId="{970A4177-CAD2-4115-9387-2BA85B670103}" dt="2023-04-16T14:56:00.144" v="10" actId="21"/>
        <pc:sldMkLst>
          <pc:docMk/>
          <pc:sldMk cId="3617491345" sldId="509"/>
        </pc:sldMkLst>
      </pc:sldChg>
      <pc:sldChg chg="addSp modSp mod">
        <pc:chgData name="Tony Bagnall (CMP - Staff)" userId="da003151-8854-44de-a99a-5d472542b9d2" providerId="ADAL" clId="{970A4177-CAD2-4115-9387-2BA85B670103}" dt="2023-04-16T14:55:08.356" v="5" actId="1076"/>
        <pc:sldMkLst>
          <pc:docMk/>
          <pc:sldMk cId="3484741375" sldId="533"/>
        </pc:sldMkLst>
      </pc:sldChg>
    </pc:docChg>
  </pc:docChgLst>
  <pc:docChgLst>
    <pc:chgData name="Tony Bagnall (CMP - Staff)" userId="da003151-8854-44de-a99a-5d472542b9d2" providerId="ADAL" clId="{751EBA45-26E0-4DDC-A0CE-5E08FF4A3DAA}"/>
    <pc:docChg chg="undo custSel addSld delSld modSld sldOrd">
      <pc:chgData name="Tony Bagnall (CMP - Staff)" userId="da003151-8854-44de-a99a-5d472542b9d2" providerId="ADAL" clId="{751EBA45-26E0-4DDC-A0CE-5E08FF4A3DAA}" dt="2022-07-18T19:25:26.464" v="10426" actId="20577"/>
      <pc:docMkLst>
        <pc:docMk/>
      </pc:docMkLst>
      <pc:sldChg chg="addSp delSp modSp mod">
        <pc:chgData name="Tony Bagnall (CMP - Staff)" userId="da003151-8854-44de-a99a-5d472542b9d2" providerId="ADAL" clId="{751EBA45-26E0-4DDC-A0CE-5E08FF4A3DAA}" dt="2022-07-14T09:08:57.950" v="3124" actId="20577"/>
        <pc:sldMkLst>
          <pc:docMk/>
          <pc:sldMk cId="0" sldId="256"/>
        </pc:sldMkLst>
      </pc:sldChg>
      <pc:sldChg chg="modSp mod">
        <pc:chgData name="Tony Bagnall (CMP - Staff)" userId="da003151-8854-44de-a99a-5d472542b9d2" providerId="ADAL" clId="{751EBA45-26E0-4DDC-A0CE-5E08FF4A3DAA}" dt="2022-07-18T12:47:02.616" v="10079" actId="6549"/>
        <pc:sldMkLst>
          <pc:docMk/>
          <pc:sldMk cId="0" sldId="265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286180678" sldId="294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2241501734" sldId="310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4193808728" sldId="315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891067098" sldId="316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3573771892" sldId="323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2078941688" sldId="324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778602803" sldId="325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3840884815" sldId="326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1853674350" sldId="327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981013120" sldId="328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1793935723" sldId="329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3873199908" sldId="330"/>
        </pc:sldMkLst>
      </pc:sldChg>
      <pc:sldChg chg="addSp delSp modSp mod modAnim">
        <pc:chgData name="Tony Bagnall (CMP - Staff)" userId="da003151-8854-44de-a99a-5d472542b9d2" providerId="ADAL" clId="{751EBA45-26E0-4DDC-A0CE-5E08FF4A3DAA}" dt="2022-07-18T14:06:02.624" v="10393"/>
        <pc:sldMkLst>
          <pc:docMk/>
          <pc:sldMk cId="4279366238" sldId="337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4122764647" sldId="338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2620548339" sldId="339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3821597847" sldId="341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4065262281" sldId="342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2917541128" sldId="343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3991367826" sldId="346"/>
        </pc:sldMkLst>
      </pc:sldChg>
      <pc:sldChg chg="add del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895944431" sldId="348"/>
        </pc:sldMkLst>
      </pc:sldChg>
      <pc:sldChg chg="add del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858254651" sldId="349"/>
        </pc:sldMkLst>
      </pc:sldChg>
      <pc:sldChg chg="add del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800733554" sldId="350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4137473950" sldId="351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4179493462" sldId="352"/>
        </pc:sldMkLst>
      </pc:sldChg>
      <pc:sldChg chg="addSp delSp modSp add mod ord">
        <pc:chgData name="Tony Bagnall (CMP - Staff)" userId="da003151-8854-44de-a99a-5d472542b9d2" providerId="ADAL" clId="{751EBA45-26E0-4DDC-A0CE-5E08FF4A3DAA}" dt="2022-07-18T13:51:52.027" v="10279" actId="478"/>
        <pc:sldMkLst>
          <pc:docMk/>
          <pc:sldMk cId="2963261190" sldId="353"/>
        </pc:sldMkLst>
      </pc:sldChg>
      <pc:sldChg chg="modSp del mod">
        <pc:chgData name="Tony Bagnall (CMP - Staff)" userId="da003151-8854-44de-a99a-5d472542b9d2" providerId="ADAL" clId="{751EBA45-26E0-4DDC-A0CE-5E08FF4A3DAA}" dt="2022-07-13T09:48:30.187" v="1578" actId="2696"/>
        <pc:sldMkLst>
          <pc:docMk/>
          <pc:sldMk cId="3436440495" sldId="353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107437170" sldId="355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2916477388" sldId="356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3295691484" sldId="358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3743460063" sldId="359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2523983183" sldId="360"/>
        </pc:sldMkLst>
      </pc:sldChg>
      <pc:sldChg chg="addSp delSp modSp mod addAnim delAnim modAnim">
        <pc:chgData name="Tony Bagnall (CMP - Staff)" userId="da003151-8854-44de-a99a-5d472542b9d2" providerId="ADAL" clId="{751EBA45-26E0-4DDC-A0CE-5E08FF4A3DAA}" dt="2022-07-14T10:17:08.054" v="3662"/>
        <pc:sldMkLst>
          <pc:docMk/>
          <pc:sldMk cId="1271839891" sldId="361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3036392442" sldId="362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3111393420" sldId="363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3734911742" sldId="364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2503430112" sldId="365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2798374426" sldId="366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297663938" sldId="368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30655234" sldId="373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960782975" sldId="374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1431469786" sldId="376"/>
        </pc:sldMkLst>
      </pc:sldChg>
      <pc:sldChg chg="del">
        <pc:chgData name="Tony Bagnall (CMP - Staff)" userId="da003151-8854-44de-a99a-5d472542b9d2" providerId="ADAL" clId="{751EBA45-26E0-4DDC-A0CE-5E08FF4A3DAA}" dt="2022-07-13T09:47:04.630" v="1575" actId="47"/>
        <pc:sldMkLst>
          <pc:docMk/>
          <pc:sldMk cId="3879484440" sldId="382"/>
        </pc:sldMkLst>
      </pc:sldChg>
      <pc:sldChg chg="del">
        <pc:chgData name="Tony Bagnall (CMP - Staff)" userId="da003151-8854-44de-a99a-5d472542b9d2" providerId="ADAL" clId="{751EBA45-26E0-4DDC-A0CE-5E08FF4A3DAA}" dt="2022-07-13T09:47:04.630" v="1575" actId="47"/>
        <pc:sldMkLst>
          <pc:docMk/>
          <pc:sldMk cId="1212809022" sldId="383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754205182" sldId="385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2108907061" sldId="386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2700100931" sldId="387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1298251797" sldId="389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1084380745" sldId="390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3336953043" sldId="391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1758837664" sldId="393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1234403999" sldId="394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3584648817" sldId="396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2312852139" sldId="397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4257964851" sldId="398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3430146400" sldId="399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2297471218" sldId="400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1623538222" sldId="402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803842371" sldId="404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1018072343" sldId="405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1594785140" sldId="406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4083294767" sldId="416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3050145038" sldId="421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3628929785" sldId="422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1184062047" sldId="425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1132642758" sldId="426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1197973435" sldId="427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3454214870" sldId="428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3975359314" sldId="429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754363058" sldId="430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1032623978" sldId="431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3110899122" sldId="432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718472351" sldId="433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1786805766" sldId="436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3725252488" sldId="437"/>
        </pc:sldMkLst>
      </pc:sldChg>
      <pc:sldChg chg="add del mod modShow">
        <pc:chgData name="Tony Bagnall (CMP - Staff)" userId="da003151-8854-44de-a99a-5d472542b9d2" providerId="ADAL" clId="{751EBA45-26E0-4DDC-A0CE-5E08FF4A3DAA}" dt="2022-07-15T15:13:23.236" v="5472" actId="47"/>
        <pc:sldMkLst>
          <pc:docMk/>
          <pc:sldMk cId="2449839141" sldId="438"/>
        </pc:sldMkLst>
      </pc:sldChg>
      <pc:sldChg chg="addSp delSp modSp add mod ord addAnim delAnim modAnim">
        <pc:chgData name="Tony Bagnall (CMP - Staff)" userId="da003151-8854-44de-a99a-5d472542b9d2" providerId="ADAL" clId="{751EBA45-26E0-4DDC-A0CE-5E08FF4A3DAA}" dt="2022-07-18T14:01:40.997" v="10374"/>
        <pc:sldMkLst>
          <pc:docMk/>
          <pc:sldMk cId="310415649" sldId="439"/>
        </pc:sldMkLst>
      </pc:sldChg>
      <pc:sldChg chg="delSp modSp add del mod modAnim">
        <pc:chgData name="Tony Bagnall (CMP - Staff)" userId="da003151-8854-44de-a99a-5d472542b9d2" providerId="ADAL" clId="{751EBA45-26E0-4DDC-A0CE-5E08FF4A3DAA}" dt="2022-07-14T14:12:07.165" v="4667" actId="47"/>
        <pc:sldMkLst>
          <pc:docMk/>
          <pc:sldMk cId="3895789865" sldId="440"/>
        </pc:sldMkLst>
      </pc:sldChg>
      <pc:sldChg chg="addSp delSp modSp add del mod ord">
        <pc:chgData name="Tony Bagnall (CMP - Staff)" userId="da003151-8854-44de-a99a-5d472542b9d2" providerId="ADAL" clId="{751EBA45-26E0-4DDC-A0CE-5E08FF4A3DAA}" dt="2022-07-14T10:39:47.483" v="4069" actId="47"/>
        <pc:sldMkLst>
          <pc:docMk/>
          <pc:sldMk cId="3831483298" sldId="441"/>
        </pc:sldMkLst>
      </pc:sldChg>
      <pc:sldChg chg="add del">
        <pc:chgData name="Tony Bagnall (CMP - Staff)" userId="da003151-8854-44de-a99a-5d472542b9d2" providerId="ADAL" clId="{751EBA45-26E0-4DDC-A0CE-5E08FF4A3DAA}" dt="2022-07-13T09:55:17.988" v="1787" actId="47"/>
        <pc:sldMkLst>
          <pc:docMk/>
          <pc:sldMk cId="1592014923" sldId="442"/>
        </pc:sldMkLst>
      </pc:sldChg>
      <pc:sldChg chg="addSp delSp modSp add mod ord modAnim">
        <pc:chgData name="Tony Bagnall (CMP - Staff)" userId="da003151-8854-44de-a99a-5d472542b9d2" providerId="ADAL" clId="{751EBA45-26E0-4DDC-A0CE-5E08FF4A3DAA}" dt="2022-07-18T13:02:04.546" v="10123" actId="20577"/>
        <pc:sldMkLst>
          <pc:docMk/>
          <pc:sldMk cId="2495316873" sldId="443"/>
        </pc:sldMkLst>
      </pc:sldChg>
      <pc:sldChg chg="addSp delSp modSp add mod">
        <pc:chgData name="Tony Bagnall (CMP - Staff)" userId="da003151-8854-44de-a99a-5d472542b9d2" providerId="ADAL" clId="{751EBA45-26E0-4DDC-A0CE-5E08FF4A3DAA}" dt="2022-07-18T13:05:59.160" v="10149" actId="6549"/>
        <pc:sldMkLst>
          <pc:docMk/>
          <pc:sldMk cId="1624251349" sldId="444"/>
        </pc:sldMkLst>
      </pc:sldChg>
      <pc:sldChg chg="addSp delSp modSp add mod">
        <pc:chgData name="Tony Bagnall (CMP - Staff)" userId="da003151-8854-44de-a99a-5d472542b9d2" providerId="ADAL" clId="{751EBA45-26E0-4DDC-A0CE-5E08FF4A3DAA}" dt="2022-07-15T13:59:51.473" v="5352" actId="14100"/>
        <pc:sldMkLst>
          <pc:docMk/>
          <pc:sldMk cId="758792512" sldId="445"/>
        </pc:sldMkLst>
      </pc:sldChg>
      <pc:sldChg chg="addSp delSp modSp add mod">
        <pc:chgData name="Tony Bagnall (CMP - Staff)" userId="da003151-8854-44de-a99a-5d472542b9d2" providerId="ADAL" clId="{751EBA45-26E0-4DDC-A0CE-5E08FF4A3DAA}" dt="2022-07-18T13:07:05.662" v="10150" actId="14100"/>
        <pc:sldMkLst>
          <pc:docMk/>
          <pc:sldMk cId="921912639" sldId="446"/>
        </pc:sldMkLst>
      </pc:sldChg>
      <pc:sldChg chg="modSp add mod">
        <pc:chgData name="Tony Bagnall (CMP - Staff)" userId="da003151-8854-44de-a99a-5d472542b9d2" providerId="ADAL" clId="{751EBA45-26E0-4DDC-A0CE-5E08FF4A3DAA}" dt="2022-07-13T09:58:05.559" v="1936" actId="1076"/>
        <pc:sldMkLst>
          <pc:docMk/>
          <pc:sldMk cId="2100689963" sldId="447"/>
        </pc:sldMkLst>
      </pc:sldChg>
      <pc:sldChg chg="modSp add del mod ord">
        <pc:chgData name="Tony Bagnall (CMP - Staff)" userId="da003151-8854-44de-a99a-5d472542b9d2" providerId="ADAL" clId="{751EBA45-26E0-4DDC-A0CE-5E08FF4A3DAA}" dt="2022-07-15T15:13:59.451" v="5509" actId="20577"/>
        <pc:sldMkLst>
          <pc:docMk/>
          <pc:sldMk cId="3361681583" sldId="448"/>
        </pc:sldMkLst>
      </pc:sldChg>
      <pc:sldChg chg="addSp delSp modSp add del mod modShow">
        <pc:chgData name="Tony Bagnall (CMP - Staff)" userId="da003151-8854-44de-a99a-5d472542b9d2" providerId="ADAL" clId="{751EBA45-26E0-4DDC-A0CE-5E08FF4A3DAA}" dt="2022-07-15T15:13:15.741" v="5471" actId="47"/>
        <pc:sldMkLst>
          <pc:docMk/>
          <pc:sldMk cId="292951000" sldId="449"/>
        </pc:sldMkLst>
      </pc:sldChg>
      <pc:sldChg chg="addSp modSp add del mod">
        <pc:chgData name="Tony Bagnall (CMP - Staff)" userId="da003151-8854-44de-a99a-5d472542b9d2" providerId="ADAL" clId="{751EBA45-26E0-4DDC-A0CE-5E08FF4A3DAA}" dt="2022-07-14T14:10:03.862" v="4665" actId="47"/>
        <pc:sldMkLst>
          <pc:docMk/>
          <pc:sldMk cId="3909756905" sldId="450"/>
        </pc:sldMkLst>
      </pc:sldChg>
      <pc:sldChg chg="addSp delSp modSp add mod">
        <pc:chgData name="Tony Bagnall (CMP - Staff)" userId="da003151-8854-44de-a99a-5d472542b9d2" providerId="ADAL" clId="{751EBA45-26E0-4DDC-A0CE-5E08FF4A3DAA}" dt="2022-07-14T14:43:37.622" v="4949" actId="20577"/>
        <pc:sldMkLst>
          <pc:docMk/>
          <pc:sldMk cId="4239540983" sldId="451"/>
        </pc:sldMkLst>
      </pc:sldChg>
      <pc:sldChg chg="addSp delSp modSp add del mod ord">
        <pc:chgData name="Tony Bagnall (CMP - Staff)" userId="da003151-8854-44de-a99a-5d472542b9d2" providerId="ADAL" clId="{751EBA45-26E0-4DDC-A0CE-5E08FF4A3DAA}" dt="2022-07-15T15:13:04.438" v="5470" actId="47"/>
        <pc:sldMkLst>
          <pc:docMk/>
          <pc:sldMk cId="1877316541" sldId="452"/>
        </pc:sldMkLst>
      </pc:sldChg>
      <pc:sldChg chg="add del">
        <pc:chgData name="Tony Bagnall (CMP - Staff)" userId="da003151-8854-44de-a99a-5d472542b9d2" providerId="ADAL" clId="{751EBA45-26E0-4DDC-A0CE-5E08FF4A3DAA}" dt="2022-07-14T14:09:45.259" v="4660" actId="47"/>
        <pc:sldMkLst>
          <pc:docMk/>
          <pc:sldMk cId="3142310854" sldId="453"/>
        </pc:sldMkLst>
      </pc:sldChg>
      <pc:sldChg chg="add del">
        <pc:chgData name="Tony Bagnall (CMP - Staff)" userId="da003151-8854-44de-a99a-5d472542b9d2" providerId="ADAL" clId="{751EBA45-26E0-4DDC-A0CE-5E08FF4A3DAA}" dt="2022-07-14T14:09:46.173" v="4661" actId="47"/>
        <pc:sldMkLst>
          <pc:docMk/>
          <pc:sldMk cId="3774544066" sldId="454"/>
        </pc:sldMkLst>
      </pc:sldChg>
      <pc:sldChg chg="add del mod modShow">
        <pc:chgData name="Tony Bagnall (CMP - Staff)" userId="da003151-8854-44de-a99a-5d472542b9d2" providerId="ADAL" clId="{751EBA45-26E0-4DDC-A0CE-5E08FF4A3DAA}" dt="2022-07-15T15:13:15.741" v="5471" actId="47"/>
        <pc:sldMkLst>
          <pc:docMk/>
          <pc:sldMk cId="3051265429" sldId="455"/>
        </pc:sldMkLst>
      </pc:sldChg>
      <pc:sldChg chg="add del mod modShow">
        <pc:chgData name="Tony Bagnall (CMP - Staff)" userId="da003151-8854-44de-a99a-5d472542b9d2" providerId="ADAL" clId="{751EBA45-26E0-4DDC-A0CE-5E08FF4A3DAA}" dt="2022-07-15T15:13:15.741" v="5471" actId="47"/>
        <pc:sldMkLst>
          <pc:docMk/>
          <pc:sldMk cId="2828510081" sldId="456"/>
        </pc:sldMkLst>
      </pc:sldChg>
      <pc:sldChg chg="add del mod modShow">
        <pc:chgData name="Tony Bagnall (CMP - Staff)" userId="da003151-8854-44de-a99a-5d472542b9d2" providerId="ADAL" clId="{751EBA45-26E0-4DDC-A0CE-5E08FF4A3DAA}" dt="2022-07-15T15:13:15.741" v="5471" actId="47"/>
        <pc:sldMkLst>
          <pc:docMk/>
          <pc:sldMk cId="2757033809" sldId="457"/>
        </pc:sldMkLst>
      </pc:sldChg>
      <pc:sldChg chg="addSp delSp modSp add mod ord delAnim">
        <pc:chgData name="Tony Bagnall (CMP - Staff)" userId="da003151-8854-44de-a99a-5d472542b9d2" providerId="ADAL" clId="{751EBA45-26E0-4DDC-A0CE-5E08FF4A3DAA}" dt="2022-07-18T13:05:30.971" v="10135" actId="14100"/>
        <pc:sldMkLst>
          <pc:docMk/>
          <pc:sldMk cId="3487493806" sldId="458"/>
        </pc:sldMkLst>
      </pc:sldChg>
      <pc:sldChg chg="add del">
        <pc:chgData name="Tony Bagnall (CMP - Staff)" userId="da003151-8854-44de-a99a-5d472542b9d2" providerId="ADAL" clId="{751EBA45-26E0-4DDC-A0CE-5E08FF4A3DAA}" dt="2022-07-14T09:23:57.752" v="3314"/>
        <pc:sldMkLst>
          <pc:docMk/>
          <pc:sldMk cId="1953626918" sldId="459"/>
        </pc:sldMkLst>
      </pc:sldChg>
      <pc:sldChg chg="addSp delSp modSp add mod">
        <pc:chgData name="Tony Bagnall (CMP - Staff)" userId="da003151-8854-44de-a99a-5d472542b9d2" providerId="ADAL" clId="{751EBA45-26E0-4DDC-A0CE-5E08FF4A3DAA}" dt="2022-07-15T14:35:16.039" v="5401" actId="1076"/>
        <pc:sldMkLst>
          <pc:docMk/>
          <pc:sldMk cId="4015061936" sldId="459"/>
        </pc:sldMkLst>
      </pc:sldChg>
      <pc:sldChg chg="addSp delSp modSp add del mod">
        <pc:chgData name="Tony Bagnall (CMP - Staff)" userId="da003151-8854-44de-a99a-5d472542b9d2" providerId="ADAL" clId="{751EBA45-26E0-4DDC-A0CE-5E08FF4A3DAA}" dt="2022-07-14T09:36:40.798" v="3563" actId="47"/>
        <pc:sldMkLst>
          <pc:docMk/>
          <pc:sldMk cId="2935841389" sldId="460"/>
        </pc:sldMkLst>
      </pc:sldChg>
      <pc:sldChg chg="addSp delSp modSp add del mod modShow">
        <pc:chgData name="Tony Bagnall (CMP - Staff)" userId="da003151-8854-44de-a99a-5d472542b9d2" providerId="ADAL" clId="{751EBA45-26E0-4DDC-A0CE-5E08FF4A3DAA}" dt="2022-07-15T16:06:04.157" v="6973" actId="47"/>
        <pc:sldMkLst>
          <pc:docMk/>
          <pc:sldMk cId="3398804572" sldId="461"/>
        </pc:sldMkLst>
      </pc:sldChg>
      <pc:sldChg chg="addSp modSp add mod modShow">
        <pc:chgData name="Tony Bagnall (CMP - Staff)" userId="da003151-8854-44de-a99a-5d472542b9d2" providerId="ADAL" clId="{751EBA45-26E0-4DDC-A0CE-5E08FF4A3DAA}" dt="2022-07-14T09:38:45.948" v="3632" actId="1076"/>
        <pc:sldMkLst>
          <pc:docMk/>
          <pc:sldMk cId="357760260" sldId="462"/>
        </pc:sldMkLst>
      </pc:sldChg>
      <pc:sldChg chg="modSp add mod modShow">
        <pc:chgData name="Tony Bagnall (CMP - Staff)" userId="da003151-8854-44de-a99a-5d472542b9d2" providerId="ADAL" clId="{751EBA45-26E0-4DDC-A0CE-5E08FF4A3DAA}" dt="2022-07-14T09:39:09.112" v="3635" actId="255"/>
        <pc:sldMkLst>
          <pc:docMk/>
          <pc:sldMk cId="909176407" sldId="463"/>
        </pc:sldMkLst>
      </pc:sldChg>
      <pc:sldChg chg="addSp delSp modSp add mod modShow">
        <pc:chgData name="Tony Bagnall (CMP - Staff)" userId="da003151-8854-44de-a99a-5d472542b9d2" providerId="ADAL" clId="{751EBA45-26E0-4DDC-A0CE-5E08FF4A3DAA}" dt="2022-07-15T16:05:59.777" v="6972" actId="1076"/>
        <pc:sldMkLst>
          <pc:docMk/>
          <pc:sldMk cId="3542026368" sldId="464"/>
        </pc:sldMkLst>
      </pc:sldChg>
      <pc:sldChg chg="addSp delSp modSp add mod">
        <pc:chgData name="Tony Bagnall (CMP - Staff)" userId="da003151-8854-44de-a99a-5d472542b9d2" providerId="ADAL" clId="{751EBA45-26E0-4DDC-A0CE-5E08FF4A3DAA}" dt="2022-07-15T13:34:45.260" v="5168" actId="1076"/>
        <pc:sldMkLst>
          <pc:docMk/>
          <pc:sldMk cId="2085985587" sldId="465"/>
        </pc:sldMkLst>
      </pc:sldChg>
      <pc:sldChg chg="modSp add del mod">
        <pc:chgData name="Tony Bagnall (CMP - Staff)" userId="da003151-8854-44de-a99a-5d472542b9d2" providerId="ADAL" clId="{751EBA45-26E0-4DDC-A0CE-5E08FF4A3DAA}" dt="2022-07-14T14:28:09.928" v="4851" actId="47"/>
        <pc:sldMkLst>
          <pc:docMk/>
          <pc:sldMk cId="4168775576" sldId="465"/>
        </pc:sldMkLst>
      </pc:sldChg>
      <pc:sldChg chg="delSp modSp add del mod">
        <pc:chgData name="Tony Bagnall (CMP - Staff)" userId="da003151-8854-44de-a99a-5d472542b9d2" providerId="ADAL" clId="{751EBA45-26E0-4DDC-A0CE-5E08FF4A3DAA}" dt="2022-07-15T14:03:29.639" v="5360" actId="47"/>
        <pc:sldMkLst>
          <pc:docMk/>
          <pc:sldMk cId="3507539169" sldId="466"/>
        </pc:sldMkLst>
      </pc:sldChg>
      <pc:sldChg chg="addSp delSp modSp add mod">
        <pc:chgData name="Tony Bagnall (CMP - Staff)" userId="da003151-8854-44de-a99a-5d472542b9d2" providerId="ADAL" clId="{751EBA45-26E0-4DDC-A0CE-5E08FF4A3DAA}" dt="2022-07-18T10:21:38.563" v="8273" actId="1076"/>
        <pc:sldMkLst>
          <pc:docMk/>
          <pc:sldMk cId="3961421728" sldId="466"/>
        </pc:sldMkLst>
      </pc:sldChg>
      <pc:sldChg chg="addSp delSp modSp add mod modAnim">
        <pc:chgData name="Tony Bagnall (CMP - Staff)" userId="da003151-8854-44de-a99a-5d472542b9d2" providerId="ADAL" clId="{751EBA45-26E0-4DDC-A0CE-5E08FF4A3DAA}" dt="2022-07-18T19:25:09.693" v="10417" actId="14100"/>
        <pc:sldMkLst>
          <pc:docMk/>
          <pc:sldMk cId="3514868787" sldId="467"/>
        </pc:sldMkLst>
      </pc:sldChg>
      <pc:sldChg chg="addSp delSp modSp add mod modAnim">
        <pc:chgData name="Tony Bagnall (CMP - Staff)" userId="da003151-8854-44de-a99a-5d472542b9d2" providerId="ADAL" clId="{751EBA45-26E0-4DDC-A0CE-5E08FF4A3DAA}" dt="2022-07-18T13:17:03.351" v="10200"/>
        <pc:sldMkLst>
          <pc:docMk/>
          <pc:sldMk cId="3283203020" sldId="468"/>
        </pc:sldMkLst>
      </pc:sldChg>
      <pc:sldChg chg="addSp modSp add mod modAnim">
        <pc:chgData name="Tony Bagnall (CMP - Staff)" userId="da003151-8854-44de-a99a-5d472542b9d2" providerId="ADAL" clId="{751EBA45-26E0-4DDC-A0CE-5E08FF4A3DAA}" dt="2022-07-18T13:17:25.082" v="10202"/>
        <pc:sldMkLst>
          <pc:docMk/>
          <pc:sldMk cId="3532972298" sldId="469"/>
        </pc:sldMkLst>
      </pc:sldChg>
      <pc:sldChg chg="addSp modSp add mod ord modAnim">
        <pc:chgData name="Tony Bagnall (CMP - Staff)" userId="da003151-8854-44de-a99a-5d472542b9d2" providerId="ADAL" clId="{751EBA45-26E0-4DDC-A0CE-5E08FF4A3DAA}" dt="2022-07-18T13:16:33.094" v="10197"/>
        <pc:sldMkLst>
          <pc:docMk/>
          <pc:sldMk cId="3976568988" sldId="470"/>
        </pc:sldMkLst>
      </pc:sldChg>
      <pc:sldChg chg="addSp modSp add mod modAnim">
        <pc:chgData name="Tony Bagnall (CMP - Staff)" userId="da003151-8854-44de-a99a-5d472542b9d2" providerId="ADAL" clId="{751EBA45-26E0-4DDC-A0CE-5E08FF4A3DAA}" dt="2022-07-18T13:17:40.467" v="10205"/>
        <pc:sldMkLst>
          <pc:docMk/>
          <pc:sldMk cId="2922699322" sldId="471"/>
        </pc:sldMkLst>
      </pc:sldChg>
      <pc:sldChg chg="addSp delSp modSp add mod ord">
        <pc:chgData name="Tony Bagnall (CMP - Staff)" userId="da003151-8854-44de-a99a-5d472542b9d2" providerId="ADAL" clId="{751EBA45-26E0-4DDC-A0CE-5E08FF4A3DAA}" dt="2022-07-18T19:25:26.464" v="10426" actId="20577"/>
        <pc:sldMkLst>
          <pc:docMk/>
          <pc:sldMk cId="1324400970" sldId="472"/>
        </pc:sldMkLst>
      </pc:sldChg>
      <pc:sldChg chg="addSp delSp modSp add mod">
        <pc:chgData name="Tony Bagnall (CMP - Staff)" userId="da003151-8854-44de-a99a-5d472542b9d2" providerId="ADAL" clId="{751EBA45-26E0-4DDC-A0CE-5E08FF4A3DAA}" dt="2022-07-18T19:25:16.542" v="10420" actId="20577"/>
        <pc:sldMkLst>
          <pc:docMk/>
          <pc:sldMk cId="4174718863" sldId="473"/>
        </pc:sldMkLst>
      </pc:sldChg>
      <pc:sldChg chg="addSp delSp modSp add mod">
        <pc:chgData name="Tony Bagnall (CMP - Staff)" userId="da003151-8854-44de-a99a-5d472542b9d2" providerId="ADAL" clId="{751EBA45-26E0-4DDC-A0CE-5E08FF4A3DAA}" dt="2022-07-18T19:25:21.331" v="10423" actId="20577"/>
        <pc:sldMkLst>
          <pc:docMk/>
          <pc:sldMk cId="1871626957" sldId="474"/>
        </pc:sldMkLst>
      </pc:sldChg>
      <pc:sldChg chg="addSp delSp modSp add mod modAnim">
        <pc:chgData name="Tony Bagnall (CMP - Staff)" userId="da003151-8854-44de-a99a-5d472542b9d2" providerId="ADAL" clId="{751EBA45-26E0-4DDC-A0CE-5E08FF4A3DAA}" dt="2022-07-18T13:16:52.988" v="10199"/>
        <pc:sldMkLst>
          <pc:docMk/>
          <pc:sldMk cId="1231737644" sldId="475"/>
        </pc:sldMkLst>
      </pc:sldChg>
      <pc:sldChg chg="addSp modSp add mod ord">
        <pc:chgData name="Tony Bagnall (CMP - Staff)" userId="da003151-8854-44de-a99a-5d472542b9d2" providerId="ADAL" clId="{751EBA45-26E0-4DDC-A0CE-5E08FF4A3DAA}" dt="2022-07-18T12:46:52.812" v="10078" actId="255"/>
        <pc:sldMkLst>
          <pc:docMk/>
          <pc:sldMk cId="2195771101" sldId="476"/>
        </pc:sldMkLst>
      </pc:sldChg>
      <pc:sldChg chg="addSp delSp modSp add del mod">
        <pc:chgData name="Tony Bagnall (CMP - Staff)" userId="da003151-8854-44de-a99a-5d472542b9d2" providerId="ADAL" clId="{751EBA45-26E0-4DDC-A0CE-5E08FF4A3DAA}" dt="2022-07-18T13:17:46.550" v="10206" actId="47"/>
        <pc:sldMkLst>
          <pc:docMk/>
          <pc:sldMk cId="4076986754" sldId="477"/>
        </pc:sldMkLst>
      </pc:sldChg>
      <pc:sldChg chg="addSp delSp modSp add mod">
        <pc:chgData name="Tony Bagnall (CMP - Staff)" userId="da003151-8854-44de-a99a-5d472542b9d2" providerId="ADAL" clId="{751EBA45-26E0-4DDC-A0CE-5E08FF4A3DAA}" dt="2022-07-18T12:44:00.933" v="9795" actId="1076"/>
        <pc:sldMkLst>
          <pc:docMk/>
          <pc:sldMk cId="1590692654" sldId="478"/>
        </pc:sldMkLst>
      </pc:sldChg>
      <pc:sldChg chg="addSp modSp add mod">
        <pc:chgData name="Tony Bagnall (CMP - Staff)" userId="da003151-8854-44de-a99a-5d472542b9d2" providerId="ADAL" clId="{751EBA45-26E0-4DDC-A0CE-5E08FF4A3DAA}" dt="2022-07-18T10:22:10.504" v="8310" actId="20577"/>
        <pc:sldMkLst>
          <pc:docMk/>
          <pc:sldMk cId="2105634971" sldId="479"/>
        </pc:sldMkLst>
      </pc:sldChg>
      <pc:sldChg chg="addSp modSp add mod">
        <pc:chgData name="Tony Bagnall (CMP - Staff)" userId="da003151-8854-44de-a99a-5d472542b9d2" providerId="ADAL" clId="{751EBA45-26E0-4DDC-A0CE-5E08FF4A3DAA}" dt="2022-07-18T13:16:07.115" v="10195" actId="167"/>
        <pc:sldMkLst>
          <pc:docMk/>
          <pc:sldMk cId="3383789550" sldId="480"/>
        </pc:sldMkLst>
      </pc:sldChg>
      <pc:sldChg chg="addSp delSp modSp add mod">
        <pc:chgData name="Tony Bagnall (CMP - Staff)" userId="da003151-8854-44de-a99a-5d472542b9d2" providerId="ADAL" clId="{751EBA45-26E0-4DDC-A0CE-5E08FF4A3DAA}" dt="2022-07-18T19:24:48.135" v="10399" actId="20577"/>
        <pc:sldMkLst>
          <pc:docMk/>
          <pc:sldMk cId="4269372513" sldId="481"/>
        </pc:sldMkLst>
      </pc:sldChg>
      <pc:sldChg chg="addSp delSp modSp add mod">
        <pc:chgData name="Tony Bagnall (CMP - Staff)" userId="da003151-8854-44de-a99a-5d472542b9d2" providerId="ADAL" clId="{751EBA45-26E0-4DDC-A0CE-5E08FF4A3DAA}" dt="2022-07-18T12:44:34.505" v="9798" actId="20577"/>
        <pc:sldMkLst>
          <pc:docMk/>
          <pc:sldMk cId="10735117" sldId="482"/>
        </pc:sldMkLst>
      </pc:sldChg>
      <pc:sldChg chg="addSp delSp modSp add mod">
        <pc:chgData name="Tony Bagnall (CMP - Staff)" userId="da003151-8854-44de-a99a-5d472542b9d2" providerId="ADAL" clId="{751EBA45-26E0-4DDC-A0CE-5E08FF4A3DAA}" dt="2022-07-18T12:44:13.752" v="9797" actId="1076"/>
        <pc:sldMkLst>
          <pc:docMk/>
          <pc:sldMk cId="3557227168" sldId="483"/>
        </pc:sldMkLst>
      </pc:sldChg>
      <pc:sldMasterChg chg="addSldLayout delSldLayout">
        <pc:chgData name="Tony Bagnall (CMP - Staff)" userId="da003151-8854-44de-a99a-5d472542b9d2" providerId="ADAL" clId="{751EBA45-26E0-4DDC-A0CE-5E08FF4A3DAA}" dt="2022-07-15T15:13:23.236" v="5472" actId="47"/>
        <pc:sldMasterMkLst>
          <pc:docMk/>
          <pc:sldMasterMk cId="0" sldId="2147483659"/>
        </pc:sldMasterMkLst>
        <pc:sldLayoutChg chg="add del">
          <pc:chgData name="Tony Bagnall (CMP - Staff)" userId="da003151-8854-44de-a99a-5d472542b9d2" providerId="ADAL" clId="{751EBA45-26E0-4DDC-A0CE-5E08FF4A3DAA}" dt="2022-07-15T15:13:23.236" v="5472" actId="47"/>
          <pc:sldLayoutMkLst>
            <pc:docMk/>
            <pc:sldMasterMk cId="0" sldId="2147483659"/>
            <pc:sldLayoutMk cId="0" sldId="2147483655"/>
          </pc:sldLayoutMkLst>
        </pc:sldLayoutChg>
      </pc:sldMasterChg>
    </pc:docChg>
  </pc:docChgLst>
  <pc:docChgLst>
    <pc:chgData name="Tony Bagnall (CMP - Staff)" userId="da003151-8854-44de-a99a-5d472542b9d2" providerId="ADAL" clId="{9BF55CAC-A5DB-42D7-BD3E-D2AA6157EAB1}"/>
    <pc:docChg chg="modSld">
      <pc:chgData name="Tony Bagnall (CMP - Staff)" userId="da003151-8854-44de-a99a-5d472542b9d2" providerId="ADAL" clId="{9BF55CAC-A5DB-42D7-BD3E-D2AA6157EAB1}" dt="2023-10-04T16:02:38.355" v="80" actId="1076"/>
      <pc:docMkLst>
        <pc:docMk/>
      </pc:docMkLst>
      <pc:sldChg chg="modSp mod">
        <pc:chgData name="Tony Bagnall (CMP - Staff)" userId="da003151-8854-44de-a99a-5d472542b9d2" providerId="ADAL" clId="{9BF55CAC-A5DB-42D7-BD3E-D2AA6157EAB1}" dt="2023-10-04T16:02:38.355" v="80" actId="1076"/>
        <pc:sldMkLst>
          <pc:docMk/>
          <pc:sldMk cId="0" sldId="256"/>
        </pc:sldMkLst>
      </pc:sldChg>
    </pc:docChg>
  </pc:docChgLst>
  <pc:docChgLst>
    <pc:chgData name="Tony Bagnall (CMP - Staff)" userId="da003151-8854-44de-a99a-5d472542b9d2" providerId="ADAL" clId="{2F9F6C5E-9B5B-4D8E-9B48-E00BFB6A15F6}"/>
    <pc:docChg chg="modSld">
      <pc:chgData name="Tony Bagnall (CMP - Staff)" userId="da003151-8854-44de-a99a-5d472542b9d2" providerId="ADAL" clId="{2F9F6C5E-9B5B-4D8E-9B48-E00BFB6A15F6}" dt="2024-02-18T22:15:42.503" v="6" actId="1076"/>
      <pc:docMkLst>
        <pc:docMk/>
      </pc:docMkLst>
      <pc:sldChg chg="addSp modSp mod">
        <pc:chgData name="Tony Bagnall (CMP - Staff)" userId="da003151-8854-44de-a99a-5d472542b9d2" providerId="ADAL" clId="{2F9F6C5E-9B5B-4D8E-9B48-E00BFB6A15F6}" dt="2024-02-18T22:15:42.503" v="6" actId="1076"/>
        <pc:sldMkLst>
          <pc:docMk/>
          <pc:sldMk cId="3995973667" sldId="2535"/>
        </pc:sldMkLst>
      </pc:sldChg>
    </pc:docChg>
  </pc:docChgLst>
  <pc:docChgLst>
    <pc:chgData name="Tony Bagnall" userId="55f10786-9a34-47e9-b12f-c4d7ff253fe8" providerId="ADAL" clId="{5FC6E3E6-9995-4E1B-8B6E-D24F3424888A}"/>
    <pc:docChg chg="undo custSel addSld delSld modSld sldOrd">
      <pc:chgData name="Tony Bagnall" userId="55f10786-9a34-47e9-b12f-c4d7ff253fe8" providerId="ADAL" clId="{5FC6E3E6-9995-4E1B-8B6E-D24F3424888A}" dt="2024-05-26T17:06:19.308" v="7467" actId="20577"/>
      <pc:docMkLst>
        <pc:docMk/>
      </pc:docMkLst>
      <pc:sldChg chg="delSp modSp add del mod ord modTransition">
        <pc:chgData name="Tony Bagnall" userId="55f10786-9a34-47e9-b12f-c4d7ff253fe8" providerId="ADAL" clId="{5FC6E3E6-9995-4E1B-8B6E-D24F3424888A}" dt="2024-05-26T14:00:56.965" v="5148" actId="47"/>
        <pc:sldMkLst>
          <pc:docMk/>
          <pc:sldMk cId="0" sldId="269"/>
        </pc:sldMkLst>
      </pc:sldChg>
      <pc:sldChg chg="add ord">
        <pc:chgData name="Tony Bagnall" userId="55f10786-9a34-47e9-b12f-c4d7ff253fe8" providerId="ADAL" clId="{5FC6E3E6-9995-4E1B-8B6E-D24F3424888A}" dt="2024-05-26T16:42:29.659" v="7126"/>
        <pc:sldMkLst>
          <pc:docMk/>
          <pc:sldMk cId="286180678" sldId="294"/>
        </pc:sldMkLst>
      </pc:sldChg>
      <pc:sldChg chg="addSp modSp add mod ord">
        <pc:chgData name="Tony Bagnall" userId="55f10786-9a34-47e9-b12f-c4d7ff253fe8" providerId="ADAL" clId="{5FC6E3E6-9995-4E1B-8B6E-D24F3424888A}" dt="2024-05-26T16:42:17.870" v="7124"/>
        <pc:sldMkLst>
          <pc:docMk/>
          <pc:sldMk cId="2241501734" sldId="310"/>
        </pc:sldMkLst>
      </pc:sldChg>
      <pc:sldChg chg="add">
        <pc:chgData name="Tony Bagnall" userId="55f10786-9a34-47e9-b12f-c4d7ff253fe8" providerId="ADAL" clId="{5FC6E3E6-9995-4E1B-8B6E-D24F3424888A}" dt="2024-05-26T16:40:55.450" v="7116"/>
        <pc:sldMkLst>
          <pc:docMk/>
          <pc:sldMk cId="4193808728" sldId="315"/>
        </pc:sldMkLst>
      </pc:sldChg>
      <pc:sldChg chg="add">
        <pc:chgData name="Tony Bagnall" userId="55f10786-9a34-47e9-b12f-c4d7ff253fe8" providerId="ADAL" clId="{5FC6E3E6-9995-4E1B-8B6E-D24F3424888A}" dt="2024-05-26T16:40:55.450" v="7116"/>
        <pc:sldMkLst>
          <pc:docMk/>
          <pc:sldMk cId="891067098" sldId="316"/>
        </pc:sldMkLst>
      </pc:sldChg>
      <pc:sldChg chg="add del">
        <pc:chgData name="Tony Bagnall" userId="55f10786-9a34-47e9-b12f-c4d7ff253fe8" providerId="ADAL" clId="{5FC6E3E6-9995-4E1B-8B6E-D24F3424888A}" dt="2024-05-26T16:41:30.345" v="7118" actId="47"/>
        <pc:sldMkLst>
          <pc:docMk/>
          <pc:sldMk cId="3616379468" sldId="321"/>
        </pc:sldMkLst>
      </pc:sldChg>
      <pc:sldChg chg="add">
        <pc:chgData name="Tony Bagnall" userId="55f10786-9a34-47e9-b12f-c4d7ff253fe8" providerId="ADAL" clId="{5FC6E3E6-9995-4E1B-8B6E-D24F3424888A}" dt="2024-05-26T16:41:25.679" v="7117"/>
        <pc:sldMkLst>
          <pc:docMk/>
          <pc:sldMk cId="706430386" sldId="322"/>
        </pc:sldMkLst>
      </pc:sldChg>
      <pc:sldChg chg="add">
        <pc:chgData name="Tony Bagnall" userId="55f10786-9a34-47e9-b12f-c4d7ff253fe8" providerId="ADAL" clId="{5FC6E3E6-9995-4E1B-8B6E-D24F3424888A}" dt="2024-05-26T16:41:25.679" v="7117"/>
        <pc:sldMkLst>
          <pc:docMk/>
          <pc:sldMk cId="3573771892" sldId="323"/>
        </pc:sldMkLst>
      </pc:sldChg>
      <pc:sldChg chg="add">
        <pc:chgData name="Tony Bagnall" userId="55f10786-9a34-47e9-b12f-c4d7ff253fe8" providerId="ADAL" clId="{5FC6E3E6-9995-4E1B-8B6E-D24F3424888A}" dt="2024-05-26T16:41:25.679" v="7117"/>
        <pc:sldMkLst>
          <pc:docMk/>
          <pc:sldMk cId="2078941688" sldId="324"/>
        </pc:sldMkLst>
      </pc:sldChg>
      <pc:sldChg chg="add">
        <pc:chgData name="Tony Bagnall" userId="55f10786-9a34-47e9-b12f-c4d7ff253fe8" providerId="ADAL" clId="{5FC6E3E6-9995-4E1B-8B6E-D24F3424888A}" dt="2024-05-26T16:43:07.821" v="7127"/>
        <pc:sldMkLst>
          <pc:docMk/>
          <pc:sldMk cId="778602803" sldId="325"/>
        </pc:sldMkLst>
      </pc:sldChg>
      <pc:sldChg chg="add">
        <pc:chgData name="Tony Bagnall" userId="55f10786-9a34-47e9-b12f-c4d7ff253fe8" providerId="ADAL" clId="{5FC6E3E6-9995-4E1B-8B6E-D24F3424888A}" dt="2024-05-26T16:43:07.821" v="7127"/>
        <pc:sldMkLst>
          <pc:docMk/>
          <pc:sldMk cId="3840884815" sldId="326"/>
        </pc:sldMkLst>
      </pc:sldChg>
      <pc:sldChg chg="add">
        <pc:chgData name="Tony Bagnall" userId="55f10786-9a34-47e9-b12f-c4d7ff253fe8" providerId="ADAL" clId="{5FC6E3E6-9995-4E1B-8B6E-D24F3424888A}" dt="2024-05-26T16:43:07.821" v="7127"/>
        <pc:sldMkLst>
          <pc:docMk/>
          <pc:sldMk cId="1853674350" sldId="327"/>
        </pc:sldMkLst>
      </pc:sldChg>
      <pc:sldChg chg="add">
        <pc:chgData name="Tony Bagnall" userId="55f10786-9a34-47e9-b12f-c4d7ff253fe8" providerId="ADAL" clId="{5FC6E3E6-9995-4E1B-8B6E-D24F3424888A}" dt="2024-05-26T16:43:07.821" v="7127"/>
        <pc:sldMkLst>
          <pc:docMk/>
          <pc:sldMk cId="981013120" sldId="328"/>
        </pc:sldMkLst>
      </pc:sldChg>
      <pc:sldChg chg="addSp modSp add mod ord modTransition">
        <pc:chgData name="Tony Bagnall" userId="55f10786-9a34-47e9-b12f-c4d7ff253fe8" providerId="ADAL" clId="{5FC6E3E6-9995-4E1B-8B6E-D24F3424888A}" dt="2024-05-26T12:08:41.702" v="2953" actId="14100"/>
        <pc:sldMkLst>
          <pc:docMk/>
          <pc:sldMk cId="0" sldId="329"/>
        </pc:sldMkLst>
      </pc:sldChg>
      <pc:sldChg chg="modSp add del mod modTransition">
        <pc:chgData name="Tony Bagnall" userId="55f10786-9a34-47e9-b12f-c4d7ff253fe8" providerId="ADAL" clId="{5FC6E3E6-9995-4E1B-8B6E-D24F3424888A}" dt="2024-05-26T12:10:22.230" v="3014" actId="47"/>
        <pc:sldMkLst>
          <pc:docMk/>
          <pc:sldMk cId="4279366238" sldId="337"/>
        </pc:sldMkLst>
      </pc:sldChg>
      <pc:sldChg chg="addSp modSp add del mod modTransition">
        <pc:chgData name="Tony Bagnall" userId="55f10786-9a34-47e9-b12f-c4d7ff253fe8" providerId="ADAL" clId="{5FC6E3E6-9995-4E1B-8B6E-D24F3424888A}" dt="2024-05-26T14:00:51.571" v="5147" actId="47"/>
        <pc:sldMkLst>
          <pc:docMk/>
          <pc:sldMk cId="0" sldId="338"/>
        </pc:sldMkLst>
      </pc:sldChg>
      <pc:sldChg chg="add ord">
        <pc:chgData name="Tony Bagnall" userId="55f10786-9a34-47e9-b12f-c4d7ff253fe8" providerId="ADAL" clId="{5FC6E3E6-9995-4E1B-8B6E-D24F3424888A}" dt="2024-05-25T15:23:54.968" v="1750"/>
        <pc:sldMkLst>
          <pc:docMk/>
          <pc:sldMk cId="30655234" sldId="341"/>
        </pc:sldMkLst>
      </pc:sldChg>
      <pc:sldChg chg="addSp modSp add mod ord">
        <pc:chgData name="Tony Bagnall" userId="55f10786-9a34-47e9-b12f-c4d7ff253fe8" providerId="ADAL" clId="{5FC6E3E6-9995-4E1B-8B6E-D24F3424888A}" dt="2024-05-25T15:31:17.014" v="2043" actId="1076"/>
        <pc:sldMkLst>
          <pc:docMk/>
          <pc:sldMk cId="3117060155" sldId="342"/>
        </pc:sldMkLst>
      </pc:sldChg>
      <pc:sldChg chg="addSp delSp modSp add del mod modTransition">
        <pc:chgData name="Tony Bagnall" userId="55f10786-9a34-47e9-b12f-c4d7ff253fe8" providerId="ADAL" clId="{5FC6E3E6-9995-4E1B-8B6E-D24F3424888A}" dt="2024-05-26T12:18:08.282" v="3015" actId="47"/>
        <pc:sldMkLst>
          <pc:docMk/>
          <pc:sldMk cId="0" sldId="346"/>
        </pc:sldMkLst>
      </pc:sldChg>
      <pc:sldChg chg="addSp modSp add mod ord">
        <pc:chgData name="Tony Bagnall" userId="55f10786-9a34-47e9-b12f-c4d7ff253fe8" providerId="ADAL" clId="{5FC6E3E6-9995-4E1B-8B6E-D24F3424888A}" dt="2024-05-25T16:41:13.699" v="2509" actId="1076"/>
        <pc:sldMkLst>
          <pc:docMk/>
          <pc:sldMk cId="960782975" sldId="348"/>
        </pc:sldMkLst>
      </pc:sldChg>
      <pc:sldChg chg="add">
        <pc:chgData name="Tony Bagnall" userId="55f10786-9a34-47e9-b12f-c4d7ff253fe8" providerId="ADAL" clId="{5FC6E3E6-9995-4E1B-8B6E-D24F3424888A}" dt="2024-05-26T12:40:11.523" v="4140"/>
        <pc:sldMkLst>
          <pc:docMk/>
          <pc:sldMk cId="2963261190" sldId="353"/>
        </pc:sldMkLst>
      </pc:sldChg>
      <pc:sldChg chg="addSp modSp add mod">
        <pc:chgData name="Tony Bagnall" userId="55f10786-9a34-47e9-b12f-c4d7ff253fe8" providerId="ADAL" clId="{5FC6E3E6-9995-4E1B-8B6E-D24F3424888A}" dt="2024-05-26T17:03:19.557" v="7416" actId="14100"/>
        <pc:sldMkLst>
          <pc:docMk/>
          <pc:sldMk cId="107437170" sldId="355"/>
        </pc:sldMkLst>
      </pc:sldChg>
      <pc:sldChg chg="addSp delSp modSp add del mod delAnim">
        <pc:chgData name="Tony Bagnall" userId="55f10786-9a34-47e9-b12f-c4d7ff253fe8" providerId="ADAL" clId="{5FC6E3E6-9995-4E1B-8B6E-D24F3424888A}" dt="2024-05-26T16:59:27.210" v="7352" actId="2696"/>
        <pc:sldMkLst>
          <pc:docMk/>
          <pc:sldMk cId="1271839891" sldId="361"/>
        </pc:sldMkLst>
      </pc:sldChg>
      <pc:sldChg chg="addSp delSp modSp add mod modTransition delAnim">
        <pc:chgData name="Tony Bagnall" userId="55f10786-9a34-47e9-b12f-c4d7ff253fe8" providerId="ADAL" clId="{5FC6E3E6-9995-4E1B-8B6E-D24F3424888A}" dt="2024-05-26T17:02:05.380" v="7370" actId="14100"/>
        <pc:sldMkLst>
          <pc:docMk/>
          <pc:sldMk cId="2256673807" sldId="370"/>
        </pc:sldMkLst>
      </pc:sldChg>
      <pc:sldChg chg="modSp add del mod">
        <pc:chgData name="Tony Bagnall" userId="55f10786-9a34-47e9-b12f-c4d7ff253fe8" providerId="ADAL" clId="{5FC6E3E6-9995-4E1B-8B6E-D24F3424888A}" dt="2024-05-26T17:00:10.448" v="7359" actId="47"/>
        <pc:sldMkLst>
          <pc:docMk/>
          <pc:sldMk cId="371316703" sldId="371"/>
        </pc:sldMkLst>
      </pc:sldChg>
      <pc:sldChg chg="mod ord modShow">
        <pc:chgData name="Tony Bagnall" userId="55f10786-9a34-47e9-b12f-c4d7ff253fe8" providerId="ADAL" clId="{5FC6E3E6-9995-4E1B-8B6E-D24F3424888A}" dt="2024-05-22T16:39:36.470" v="38" actId="729"/>
        <pc:sldMkLst>
          <pc:docMk/>
          <pc:sldMk cId="2188092355" sldId="378"/>
        </pc:sldMkLst>
      </pc:sldChg>
      <pc:sldChg chg="delSp modSp add mod modTransition">
        <pc:chgData name="Tony Bagnall" userId="55f10786-9a34-47e9-b12f-c4d7ff253fe8" providerId="ADAL" clId="{5FC6E3E6-9995-4E1B-8B6E-D24F3424888A}" dt="2024-05-26T17:02:46.469" v="7412" actId="1076"/>
        <pc:sldMkLst>
          <pc:docMk/>
          <pc:sldMk cId="2176398234" sldId="392"/>
        </pc:sldMkLst>
      </pc:sldChg>
      <pc:sldChg chg="add">
        <pc:chgData name="Tony Bagnall" userId="55f10786-9a34-47e9-b12f-c4d7ff253fe8" providerId="ADAL" clId="{5FC6E3E6-9995-4E1B-8B6E-D24F3424888A}" dt="2024-05-26T17:05:03.721" v="7419"/>
        <pc:sldMkLst>
          <pc:docMk/>
          <pc:sldMk cId="3726418865" sldId="395"/>
        </pc:sldMkLst>
      </pc:sldChg>
      <pc:sldChg chg="add">
        <pc:chgData name="Tony Bagnall" userId="55f10786-9a34-47e9-b12f-c4d7ff253fe8" providerId="ADAL" clId="{5FC6E3E6-9995-4E1B-8B6E-D24F3424888A}" dt="2024-05-26T16:48:55.997" v="7140"/>
        <pc:sldMkLst>
          <pc:docMk/>
          <pc:sldMk cId="3584648817" sldId="396"/>
        </pc:sldMkLst>
      </pc:sldChg>
      <pc:sldChg chg="addSp modSp add mod">
        <pc:chgData name="Tony Bagnall" userId="55f10786-9a34-47e9-b12f-c4d7ff253fe8" providerId="ADAL" clId="{5FC6E3E6-9995-4E1B-8B6E-D24F3424888A}" dt="2024-05-26T17:03:40.268" v="7418" actId="1076"/>
        <pc:sldMkLst>
          <pc:docMk/>
          <pc:sldMk cId="2297471218" sldId="400"/>
        </pc:sldMkLst>
      </pc:sldChg>
      <pc:sldChg chg="add">
        <pc:chgData name="Tony Bagnall" userId="55f10786-9a34-47e9-b12f-c4d7ff253fe8" providerId="ADAL" clId="{5FC6E3E6-9995-4E1B-8B6E-D24F3424888A}" dt="2024-05-26T16:53:50.352" v="7317"/>
        <pc:sldMkLst>
          <pc:docMk/>
          <pc:sldMk cId="1623538222" sldId="402"/>
        </pc:sldMkLst>
      </pc:sldChg>
      <pc:sldChg chg="ord">
        <pc:chgData name="Tony Bagnall" userId="55f10786-9a34-47e9-b12f-c4d7ff253fe8" providerId="ADAL" clId="{5FC6E3E6-9995-4E1B-8B6E-D24F3424888A}" dt="2024-05-25T12:51:00.024" v="677"/>
        <pc:sldMkLst>
          <pc:docMk/>
          <pc:sldMk cId="1904755554" sldId="439"/>
        </pc:sldMkLst>
      </pc:sldChg>
      <pc:sldChg chg="del">
        <pc:chgData name="Tony Bagnall" userId="55f10786-9a34-47e9-b12f-c4d7ff253fe8" providerId="ADAL" clId="{5FC6E3E6-9995-4E1B-8B6E-D24F3424888A}" dt="2024-05-26T13:23:05.054" v="4629" actId="47"/>
        <pc:sldMkLst>
          <pc:docMk/>
          <pc:sldMk cId="3361681583" sldId="448"/>
        </pc:sldMkLst>
      </pc:sldChg>
      <pc:sldChg chg="add ord">
        <pc:chgData name="Tony Bagnall" userId="55f10786-9a34-47e9-b12f-c4d7ff253fe8" providerId="ADAL" clId="{5FC6E3E6-9995-4E1B-8B6E-D24F3424888A}" dt="2024-05-26T16:59:53.193" v="7358"/>
        <pc:sldMkLst>
          <pc:docMk/>
          <pc:sldMk cId="4015061936" sldId="459"/>
        </pc:sldMkLst>
      </pc:sldChg>
      <pc:sldChg chg="del">
        <pc:chgData name="Tony Bagnall" userId="55f10786-9a34-47e9-b12f-c4d7ff253fe8" providerId="ADAL" clId="{5FC6E3E6-9995-4E1B-8B6E-D24F3424888A}" dt="2024-05-26T13:22:56.744" v="4628" actId="47"/>
        <pc:sldMkLst>
          <pc:docMk/>
          <pc:sldMk cId="1463467325" sldId="467"/>
        </pc:sldMkLst>
      </pc:sldChg>
      <pc:sldChg chg="del">
        <pc:chgData name="Tony Bagnall" userId="55f10786-9a34-47e9-b12f-c4d7ff253fe8" providerId="ADAL" clId="{5FC6E3E6-9995-4E1B-8B6E-D24F3424888A}" dt="2024-05-26T13:23:05.054" v="4629" actId="47"/>
        <pc:sldMkLst>
          <pc:docMk/>
          <pc:sldMk cId="3283203020" sldId="468"/>
        </pc:sldMkLst>
      </pc:sldChg>
      <pc:sldChg chg="del">
        <pc:chgData name="Tony Bagnall" userId="55f10786-9a34-47e9-b12f-c4d7ff253fe8" providerId="ADAL" clId="{5FC6E3E6-9995-4E1B-8B6E-D24F3424888A}" dt="2024-05-26T13:23:05.054" v="4629" actId="47"/>
        <pc:sldMkLst>
          <pc:docMk/>
          <pc:sldMk cId="3532972298" sldId="469"/>
        </pc:sldMkLst>
      </pc:sldChg>
      <pc:sldChg chg="del">
        <pc:chgData name="Tony Bagnall" userId="55f10786-9a34-47e9-b12f-c4d7ff253fe8" providerId="ADAL" clId="{5FC6E3E6-9995-4E1B-8B6E-D24F3424888A}" dt="2024-05-26T13:23:05.054" v="4629" actId="47"/>
        <pc:sldMkLst>
          <pc:docMk/>
          <pc:sldMk cId="3976568988" sldId="470"/>
        </pc:sldMkLst>
      </pc:sldChg>
      <pc:sldChg chg="del">
        <pc:chgData name="Tony Bagnall" userId="55f10786-9a34-47e9-b12f-c4d7ff253fe8" providerId="ADAL" clId="{5FC6E3E6-9995-4E1B-8B6E-D24F3424888A}" dt="2024-05-26T13:22:56.744" v="4628" actId="47"/>
        <pc:sldMkLst>
          <pc:docMk/>
          <pc:sldMk cId="998760893" sldId="472"/>
        </pc:sldMkLst>
      </pc:sldChg>
      <pc:sldChg chg="del">
        <pc:chgData name="Tony Bagnall" userId="55f10786-9a34-47e9-b12f-c4d7ff253fe8" providerId="ADAL" clId="{5FC6E3E6-9995-4E1B-8B6E-D24F3424888A}" dt="2024-05-26T13:22:56.744" v="4628" actId="47"/>
        <pc:sldMkLst>
          <pc:docMk/>
          <pc:sldMk cId="3547742866" sldId="473"/>
        </pc:sldMkLst>
      </pc:sldChg>
      <pc:sldChg chg="del">
        <pc:chgData name="Tony Bagnall" userId="55f10786-9a34-47e9-b12f-c4d7ff253fe8" providerId="ADAL" clId="{5FC6E3E6-9995-4E1B-8B6E-D24F3424888A}" dt="2024-05-26T13:22:56.744" v="4628" actId="47"/>
        <pc:sldMkLst>
          <pc:docMk/>
          <pc:sldMk cId="1997587306" sldId="474"/>
        </pc:sldMkLst>
      </pc:sldChg>
      <pc:sldChg chg="del">
        <pc:chgData name="Tony Bagnall" userId="55f10786-9a34-47e9-b12f-c4d7ff253fe8" providerId="ADAL" clId="{5FC6E3E6-9995-4E1B-8B6E-D24F3424888A}" dt="2024-05-26T13:23:05.054" v="4629" actId="47"/>
        <pc:sldMkLst>
          <pc:docMk/>
          <pc:sldMk cId="1231737644" sldId="475"/>
        </pc:sldMkLst>
      </pc:sldChg>
      <pc:sldChg chg="del">
        <pc:chgData name="Tony Bagnall" userId="55f10786-9a34-47e9-b12f-c4d7ff253fe8" providerId="ADAL" clId="{5FC6E3E6-9995-4E1B-8B6E-D24F3424888A}" dt="2024-05-26T13:22:56.744" v="4628" actId="47"/>
        <pc:sldMkLst>
          <pc:docMk/>
          <pc:sldMk cId="2935968033" sldId="479"/>
        </pc:sldMkLst>
      </pc:sldChg>
      <pc:sldChg chg="del">
        <pc:chgData name="Tony Bagnall" userId="55f10786-9a34-47e9-b12f-c4d7ff253fe8" providerId="ADAL" clId="{5FC6E3E6-9995-4E1B-8B6E-D24F3424888A}" dt="2024-05-26T13:22:56.744" v="4628" actId="47"/>
        <pc:sldMkLst>
          <pc:docMk/>
          <pc:sldMk cId="2408112885" sldId="480"/>
        </pc:sldMkLst>
      </pc:sldChg>
      <pc:sldChg chg="del">
        <pc:chgData name="Tony Bagnall" userId="55f10786-9a34-47e9-b12f-c4d7ff253fe8" providerId="ADAL" clId="{5FC6E3E6-9995-4E1B-8B6E-D24F3424888A}" dt="2024-05-26T13:22:56.744" v="4628" actId="47"/>
        <pc:sldMkLst>
          <pc:docMk/>
          <pc:sldMk cId="255595202" sldId="481"/>
        </pc:sldMkLst>
      </pc:sldChg>
      <pc:sldChg chg="addSp delSp modSp add mod delAnim modAnim">
        <pc:chgData name="Tony Bagnall" userId="55f10786-9a34-47e9-b12f-c4d7ff253fe8" providerId="ADAL" clId="{5FC6E3E6-9995-4E1B-8B6E-D24F3424888A}" dt="2024-05-26T13:26:28.667" v="4663"/>
        <pc:sldMkLst>
          <pc:docMk/>
          <pc:sldMk cId="602200259" sldId="484"/>
        </pc:sldMkLst>
      </pc:sldChg>
      <pc:sldChg chg="modSp mod">
        <pc:chgData name="Tony Bagnall" userId="55f10786-9a34-47e9-b12f-c4d7ff253fe8" providerId="ADAL" clId="{5FC6E3E6-9995-4E1B-8B6E-D24F3424888A}" dt="2024-05-22T16:46:50.891" v="112" actId="1076"/>
        <pc:sldMkLst>
          <pc:docMk/>
          <pc:sldMk cId="2767966609" sldId="487"/>
        </pc:sldMkLst>
      </pc:sldChg>
      <pc:sldChg chg="modSp mod">
        <pc:chgData name="Tony Bagnall" userId="55f10786-9a34-47e9-b12f-c4d7ff253fe8" providerId="ADAL" clId="{5FC6E3E6-9995-4E1B-8B6E-D24F3424888A}" dt="2024-05-25T14:21:19.668" v="1499" actId="20577"/>
        <pc:sldMkLst>
          <pc:docMk/>
          <pc:sldMk cId="939016131" sldId="513"/>
        </pc:sldMkLst>
      </pc:sldChg>
      <pc:sldChg chg="delSp modSp mod">
        <pc:chgData name="Tony Bagnall" userId="55f10786-9a34-47e9-b12f-c4d7ff253fe8" providerId="ADAL" clId="{5FC6E3E6-9995-4E1B-8B6E-D24F3424888A}" dt="2024-05-22T16:41:56.255" v="111" actId="1076"/>
        <pc:sldMkLst>
          <pc:docMk/>
          <pc:sldMk cId="1643574635" sldId="517"/>
        </pc:sldMkLst>
      </pc:sldChg>
      <pc:sldChg chg="addSp delSp modSp mod">
        <pc:chgData name="Tony Bagnall" userId="55f10786-9a34-47e9-b12f-c4d7ff253fe8" providerId="ADAL" clId="{5FC6E3E6-9995-4E1B-8B6E-D24F3424888A}" dt="2024-05-25T16:38:12.357" v="2478" actId="20577"/>
        <pc:sldMkLst>
          <pc:docMk/>
          <pc:sldMk cId="2505611019" sldId="518"/>
        </pc:sldMkLst>
      </pc:sldChg>
      <pc:sldChg chg="delSp modSp mod">
        <pc:chgData name="Tony Bagnall" userId="55f10786-9a34-47e9-b12f-c4d7ff253fe8" providerId="ADAL" clId="{5FC6E3E6-9995-4E1B-8B6E-D24F3424888A}" dt="2024-05-26T12:05:41.137" v="2860" actId="1076"/>
        <pc:sldMkLst>
          <pc:docMk/>
          <pc:sldMk cId="3392425147" sldId="519"/>
        </pc:sldMkLst>
      </pc:sldChg>
      <pc:sldChg chg="delSp modSp mod">
        <pc:chgData name="Tony Bagnall" userId="55f10786-9a34-47e9-b12f-c4d7ff253fe8" providerId="ADAL" clId="{5FC6E3E6-9995-4E1B-8B6E-D24F3424888A}" dt="2024-05-26T16:43:49.415" v="7133" actId="1076"/>
        <pc:sldMkLst>
          <pc:docMk/>
          <pc:sldMk cId="3266245449" sldId="520"/>
        </pc:sldMkLst>
      </pc:sldChg>
      <pc:sldChg chg="modSp mod">
        <pc:chgData name="Tony Bagnall" userId="55f10786-9a34-47e9-b12f-c4d7ff253fe8" providerId="ADAL" clId="{5FC6E3E6-9995-4E1B-8B6E-D24F3424888A}" dt="2024-05-25T14:37:09.575" v="1503" actId="1076"/>
        <pc:sldMkLst>
          <pc:docMk/>
          <pc:sldMk cId="868524477" sldId="521"/>
        </pc:sldMkLst>
      </pc:sldChg>
      <pc:sldChg chg="delSp modSp mod">
        <pc:chgData name="Tony Bagnall" userId="55f10786-9a34-47e9-b12f-c4d7ff253fe8" providerId="ADAL" clId="{5FC6E3E6-9995-4E1B-8B6E-D24F3424888A}" dt="2024-05-25T16:41:27.042" v="2512" actId="1076"/>
        <pc:sldMkLst>
          <pc:docMk/>
          <pc:sldMk cId="1389909208" sldId="523"/>
        </pc:sldMkLst>
      </pc:sldChg>
      <pc:sldChg chg="del">
        <pc:chgData name="Tony Bagnall" userId="55f10786-9a34-47e9-b12f-c4d7ff253fe8" providerId="ADAL" clId="{5FC6E3E6-9995-4E1B-8B6E-D24F3424888A}" dt="2024-05-26T16:44:02.498" v="7134" actId="47"/>
        <pc:sldMkLst>
          <pc:docMk/>
          <pc:sldMk cId="955624332" sldId="524"/>
        </pc:sldMkLst>
      </pc:sldChg>
      <pc:sldChg chg="addSp delSp modSp mod">
        <pc:chgData name="Tony Bagnall" userId="55f10786-9a34-47e9-b12f-c4d7ff253fe8" providerId="ADAL" clId="{5FC6E3E6-9995-4E1B-8B6E-D24F3424888A}" dt="2024-05-26T17:01:38.785" v="7361" actId="21"/>
        <pc:sldMkLst>
          <pc:docMk/>
          <pc:sldMk cId="2713778436" sldId="525"/>
        </pc:sldMkLst>
      </pc:sldChg>
      <pc:sldChg chg="del">
        <pc:chgData name="Tony Bagnall" userId="55f10786-9a34-47e9-b12f-c4d7ff253fe8" providerId="ADAL" clId="{5FC6E3E6-9995-4E1B-8B6E-D24F3424888A}" dt="2024-05-26T16:53:56.766" v="7318" actId="47"/>
        <pc:sldMkLst>
          <pc:docMk/>
          <pc:sldMk cId="2818911891" sldId="526"/>
        </pc:sldMkLst>
      </pc:sldChg>
      <pc:sldChg chg="del">
        <pc:chgData name="Tony Bagnall" userId="55f10786-9a34-47e9-b12f-c4d7ff253fe8" providerId="ADAL" clId="{5FC6E3E6-9995-4E1B-8B6E-D24F3424888A}" dt="2024-05-26T13:22:56.744" v="4628" actId="47"/>
        <pc:sldMkLst>
          <pc:docMk/>
          <pc:sldMk cId="782592332" sldId="527"/>
        </pc:sldMkLst>
      </pc:sldChg>
      <pc:sldChg chg="del">
        <pc:chgData name="Tony Bagnall" userId="55f10786-9a34-47e9-b12f-c4d7ff253fe8" providerId="ADAL" clId="{5FC6E3E6-9995-4E1B-8B6E-D24F3424888A}" dt="2024-05-26T13:22:56.744" v="4628" actId="47"/>
        <pc:sldMkLst>
          <pc:docMk/>
          <pc:sldMk cId="1471190005" sldId="528"/>
        </pc:sldMkLst>
      </pc:sldChg>
      <pc:sldChg chg="del">
        <pc:chgData name="Tony Bagnall" userId="55f10786-9a34-47e9-b12f-c4d7ff253fe8" providerId="ADAL" clId="{5FC6E3E6-9995-4E1B-8B6E-D24F3424888A}" dt="2024-05-26T13:22:56.744" v="4628" actId="47"/>
        <pc:sldMkLst>
          <pc:docMk/>
          <pc:sldMk cId="3538343520" sldId="529"/>
        </pc:sldMkLst>
      </pc:sldChg>
      <pc:sldChg chg="del">
        <pc:chgData name="Tony Bagnall" userId="55f10786-9a34-47e9-b12f-c4d7ff253fe8" providerId="ADAL" clId="{5FC6E3E6-9995-4E1B-8B6E-D24F3424888A}" dt="2024-05-26T13:22:56.744" v="4628" actId="47"/>
        <pc:sldMkLst>
          <pc:docMk/>
          <pc:sldMk cId="1414754125" sldId="530"/>
        </pc:sldMkLst>
      </pc:sldChg>
      <pc:sldChg chg="del">
        <pc:chgData name="Tony Bagnall" userId="55f10786-9a34-47e9-b12f-c4d7ff253fe8" providerId="ADAL" clId="{5FC6E3E6-9995-4E1B-8B6E-D24F3424888A}" dt="2024-05-26T13:22:56.744" v="4628" actId="47"/>
        <pc:sldMkLst>
          <pc:docMk/>
          <pc:sldMk cId="3862423125" sldId="531"/>
        </pc:sldMkLst>
      </pc:sldChg>
      <pc:sldChg chg="del">
        <pc:chgData name="Tony Bagnall" userId="55f10786-9a34-47e9-b12f-c4d7ff253fe8" providerId="ADAL" clId="{5FC6E3E6-9995-4E1B-8B6E-D24F3424888A}" dt="2024-05-26T13:22:56.744" v="4628" actId="47"/>
        <pc:sldMkLst>
          <pc:docMk/>
          <pc:sldMk cId="1885110431" sldId="532"/>
        </pc:sldMkLst>
      </pc:sldChg>
      <pc:sldChg chg="addSp delSp modSp mod ord">
        <pc:chgData name="Tony Bagnall" userId="55f10786-9a34-47e9-b12f-c4d7ff253fe8" providerId="ADAL" clId="{5FC6E3E6-9995-4E1B-8B6E-D24F3424888A}" dt="2024-05-22T16:39:04.206" v="35" actId="1076"/>
        <pc:sldMkLst>
          <pc:docMk/>
          <pc:sldMk cId="2613635331" sldId="534"/>
        </pc:sldMkLst>
      </pc:sldChg>
      <pc:sldChg chg="addSp delSp modSp mod">
        <pc:chgData name="Tony Bagnall" userId="55f10786-9a34-47e9-b12f-c4d7ff253fe8" providerId="ADAL" clId="{5FC6E3E6-9995-4E1B-8B6E-D24F3424888A}" dt="2024-05-22T16:41:08.206" v="51" actId="14100"/>
        <pc:sldMkLst>
          <pc:docMk/>
          <pc:sldMk cId="3944266944" sldId="535"/>
        </pc:sldMkLst>
      </pc:sldChg>
      <pc:sldChg chg="ord">
        <pc:chgData name="Tony Bagnall" userId="55f10786-9a34-47e9-b12f-c4d7ff253fe8" providerId="ADAL" clId="{5FC6E3E6-9995-4E1B-8B6E-D24F3424888A}" dt="2024-05-22T19:00:09.930" v="607"/>
        <pc:sldMkLst>
          <pc:docMk/>
          <pc:sldMk cId="148929163" sldId="538"/>
        </pc:sldMkLst>
      </pc:sldChg>
      <pc:sldChg chg="modSp mod">
        <pc:chgData name="Tony Bagnall" userId="55f10786-9a34-47e9-b12f-c4d7ff253fe8" providerId="ADAL" clId="{5FC6E3E6-9995-4E1B-8B6E-D24F3424888A}" dt="2024-05-25T16:41:58.629" v="2534" actId="20577"/>
        <pc:sldMkLst>
          <pc:docMk/>
          <pc:sldMk cId="3189554144" sldId="540"/>
        </pc:sldMkLst>
      </pc:sldChg>
      <pc:sldChg chg="ord">
        <pc:chgData name="Tony Bagnall" userId="55f10786-9a34-47e9-b12f-c4d7ff253fe8" providerId="ADAL" clId="{5FC6E3E6-9995-4E1B-8B6E-D24F3424888A}" dt="2024-05-26T16:50:40.029" v="7142"/>
        <pc:sldMkLst>
          <pc:docMk/>
          <pc:sldMk cId="2968556867" sldId="2534"/>
        </pc:sldMkLst>
      </pc:sldChg>
      <pc:sldChg chg="add">
        <pc:chgData name="Tony Bagnall" userId="55f10786-9a34-47e9-b12f-c4d7ff253fe8" providerId="ADAL" clId="{5FC6E3E6-9995-4E1B-8B6E-D24F3424888A}" dt="2024-05-26T16:59:32.528" v="7354"/>
        <pc:sldMkLst>
          <pc:docMk/>
          <pc:sldMk cId="1777746389" sldId="2535"/>
        </pc:sldMkLst>
      </pc:sldChg>
      <pc:sldChg chg="addSp delSp modSp del mod ord">
        <pc:chgData name="Tony Bagnall" userId="55f10786-9a34-47e9-b12f-c4d7ff253fe8" providerId="ADAL" clId="{5FC6E3E6-9995-4E1B-8B6E-D24F3424888A}" dt="2024-05-26T16:59:29.039" v="7353" actId="2696"/>
        <pc:sldMkLst>
          <pc:docMk/>
          <pc:sldMk cId="3995973667" sldId="2535"/>
        </pc:sldMkLst>
      </pc:sldChg>
      <pc:sldChg chg="modSp mod">
        <pc:chgData name="Tony Bagnall" userId="55f10786-9a34-47e9-b12f-c4d7ff253fe8" providerId="ADAL" clId="{5FC6E3E6-9995-4E1B-8B6E-D24F3424888A}" dt="2024-05-25T14:50:37.523" v="1739" actId="20577"/>
        <pc:sldMkLst>
          <pc:docMk/>
          <pc:sldMk cId="4143012405" sldId="2537"/>
        </pc:sldMkLst>
      </pc:sldChg>
      <pc:sldChg chg="addSp delSp modSp mod ord modAnim">
        <pc:chgData name="Tony Bagnall" userId="55f10786-9a34-47e9-b12f-c4d7ff253fe8" providerId="ADAL" clId="{5FC6E3E6-9995-4E1B-8B6E-D24F3424888A}" dt="2024-05-26T16:59:45.473" v="7356"/>
        <pc:sldMkLst>
          <pc:docMk/>
          <pc:sldMk cId="584071872" sldId="2540"/>
        </pc:sldMkLst>
      </pc:sldChg>
      <pc:sldChg chg="del">
        <pc:chgData name="Tony Bagnall" userId="55f10786-9a34-47e9-b12f-c4d7ff253fe8" providerId="ADAL" clId="{5FC6E3E6-9995-4E1B-8B6E-D24F3424888A}" dt="2024-05-26T13:22:56.744" v="4628" actId="47"/>
        <pc:sldMkLst>
          <pc:docMk/>
          <pc:sldMk cId="2356672173" sldId="2542"/>
        </pc:sldMkLst>
      </pc:sldChg>
      <pc:sldChg chg="del">
        <pc:chgData name="Tony Bagnall" userId="55f10786-9a34-47e9-b12f-c4d7ff253fe8" providerId="ADAL" clId="{5FC6E3E6-9995-4E1B-8B6E-D24F3424888A}" dt="2024-05-25T14:22:24.157" v="1500" actId="47"/>
        <pc:sldMkLst>
          <pc:docMk/>
          <pc:sldMk cId="3353909882" sldId="2543"/>
        </pc:sldMkLst>
      </pc:sldChg>
      <pc:sldChg chg="del">
        <pc:chgData name="Tony Bagnall" userId="55f10786-9a34-47e9-b12f-c4d7ff253fe8" providerId="ADAL" clId="{5FC6E3E6-9995-4E1B-8B6E-D24F3424888A}" dt="2024-05-26T13:22:56.744" v="4628" actId="47"/>
        <pc:sldMkLst>
          <pc:docMk/>
          <pc:sldMk cId="195039906" sldId="2544"/>
        </pc:sldMkLst>
      </pc:sldChg>
      <pc:sldChg chg="del">
        <pc:chgData name="Tony Bagnall" userId="55f10786-9a34-47e9-b12f-c4d7ff253fe8" providerId="ADAL" clId="{5FC6E3E6-9995-4E1B-8B6E-D24F3424888A}" dt="2024-05-26T13:22:56.744" v="4628" actId="47"/>
        <pc:sldMkLst>
          <pc:docMk/>
          <pc:sldMk cId="1789405020" sldId="2545"/>
        </pc:sldMkLst>
      </pc:sldChg>
      <pc:sldChg chg="del">
        <pc:chgData name="Tony Bagnall" userId="55f10786-9a34-47e9-b12f-c4d7ff253fe8" providerId="ADAL" clId="{5FC6E3E6-9995-4E1B-8B6E-D24F3424888A}" dt="2024-05-26T13:22:56.744" v="4628" actId="47"/>
        <pc:sldMkLst>
          <pc:docMk/>
          <pc:sldMk cId="592601052" sldId="2546"/>
        </pc:sldMkLst>
      </pc:sldChg>
      <pc:sldChg chg="addSp modSp mod ord">
        <pc:chgData name="Tony Bagnall" userId="55f10786-9a34-47e9-b12f-c4d7ff253fe8" providerId="ADAL" clId="{5FC6E3E6-9995-4E1B-8B6E-D24F3424888A}" dt="2024-05-26T17:06:19.308" v="7467" actId="20577"/>
        <pc:sldMkLst>
          <pc:docMk/>
          <pc:sldMk cId="1112484835" sldId="2547"/>
        </pc:sldMkLst>
      </pc:sldChg>
      <pc:sldChg chg="del">
        <pc:chgData name="Tony Bagnall" userId="55f10786-9a34-47e9-b12f-c4d7ff253fe8" providerId="ADAL" clId="{5FC6E3E6-9995-4E1B-8B6E-D24F3424888A}" dt="2024-05-22T16:37:27.542" v="19" actId="47"/>
        <pc:sldMkLst>
          <pc:docMk/>
          <pc:sldMk cId="3988622980" sldId="2548"/>
        </pc:sldMkLst>
      </pc:sldChg>
      <pc:sldChg chg="del">
        <pc:chgData name="Tony Bagnall" userId="55f10786-9a34-47e9-b12f-c4d7ff253fe8" providerId="ADAL" clId="{5FC6E3E6-9995-4E1B-8B6E-D24F3424888A}" dt="2024-05-25T14:39:07.499" v="1504" actId="47"/>
        <pc:sldMkLst>
          <pc:docMk/>
          <pc:sldMk cId="2916390336" sldId="2549"/>
        </pc:sldMkLst>
      </pc:sldChg>
      <pc:sldChg chg="addSp delSp modSp add mod ord delAnim">
        <pc:chgData name="Tony Bagnall" userId="55f10786-9a34-47e9-b12f-c4d7ff253fe8" providerId="ADAL" clId="{5FC6E3E6-9995-4E1B-8B6E-D24F3424888A}" dt="2024-05-22T18:40:24.759" v="426"/>
        <pc:sldMkLst>
          <pc:docMk/>
          <pc:sldMk cId="2227041812" sldId="2550"/>
        </pc:sldMkLst>
      </pc:sldChg>
      <pc:sldChg chg="modSp add mod">
        <pc:chgData name="Tony Bagnall" userId="55f10786-9a34-47e9-b12f-c4d7ff253fe8" providerId="ADAL" clId="{5FC6E3E6-9995-4E1B-8B6E-D24F3424888A}" dt="2024-05-22T18:24:02.092" v="174" actId="1076"/>
        <pc:sldMkLst>
          <pc:docMk/>
          <pc:sldMk cId="4086468004" sldId="2551"/>
        </pc:sldMkLst>
      </pc:sldChg>
      <pc:sldChg chg="addSp delSp modSp add mod">
        <pc:chgData name="Tony Bagnall" userId="55f10786-9a34-47e9-b12f-c4d7ff253fe8" providerId="ADAL" clId="{5FC6E3E6-9995-4E1B-8B6E-D24F3424888A}" dt="2024-05-22T18:42:58.761" v="446" actId="1076"/>
        <pc:sldMkLst>
          <pc:docMk/>
          <pc:sldMk cId="4012701395" sldId="2552"/>
        </pc:sldMkLst>
      </pc:sldChg>
      <pc:sldChg chg="addSp delSp modSp add mod ord modAnim">
        <pc:chgData name="Tony Bagnall" userId="55f10786-9a34-47e9-b12f-c4d7ff253fe8" providerId="ADAL" clId="{5FC6E3E6-9995-4E1B-8B6E-D24F3424888A}" dt="2024-05-22T18:41:56.820" v="436" actId="14100"/>
        <pc:sldMkLst>
          <pc:docMk/>
          <pc:sldMk cId="3046705935" sldId="2553"/>
        </pc:sldMkLst>
      </pc:sldChg>
      <pc:sldChg chg="addSp delSp modSp add mod modAnim">
        <pc:chgData name="Tony Bagnall" userId="55f10786-9a34-47e9-b12f-c4d7ff253fe8" providerId="ADAL" clId="{5FC6E3E6-9995-4E1B-8B6E-D24F3424888A}" dt="2024-05-22T18:38:06.215" v="377"/>
        <pc:sldMkLst>
          <pc:docMk/>
          <pc:sldMk cId="1437948237" sldId="2554"/>
        </pc:sldMkLst>
      </pc:sldChg>
      <pc:sldChg chg="addSp delSp modSp add mod">
        <pc:chgData name="Tony Bagnall" userId="55f10786-9a34-47e9-b12f-c4d7ff253fe8" providerId="ADAL" clId="{5FC6E3E6-9995-4E1B-8B6E-D24F3424888A}" dt="2024-05-22T18:39:56.658" v="417" actId="478"/>
        <pc:sldMkLst>
          <pc:docMk/>
          <pc:sldMk cId="2421326883" sldId="2555"/>
        </pc:sldMkLst>
      </pc:sldChg>
      <pc:sldChg chg="delSp modSp add mod">
        <pc:chgData name="Tony Bagnall" userId="55f10786-9a34-47e9-b12f-c4d7ff253fe8" providerId="ADAL" clId="{5FC6E3E6-9995-4E1B-8B6E-D24F3424888A}" dt="2024-05-22T18:40:07.132" v="421" actId="1076"/>
        <pc:sldMkLst>
          <pc:docMk/>
          <pc:sldMk cId="3655324539" sldId="2556"/>
        </pc:sldMkLst>
      </pc:sldChg>
      <pc:sldChg chg="addSp delSp modSp add mod">
        <pc:chgData name="Tony Bagnall" userId="55f10786-9a34-47e9-b12f-c4d7ff253fe8" providerId="ADAL" clId="{5FC6E3E6-9995-4E1B-8B6E-D24F3424888A}" dt="2024-05-22T18:41:39.619" v="434" actId="478"/>
        <pc:sldMkLst>
          <pc:docMk/>
          <pc:sldMk cId="758867387" sldId="2557"/>
        </pc:sldMkLst>
      </pc:sldChg>
      <pc:sldChg chg="addSp delSp modSp add mod">
        <pc:chgData name="Tony Bagnall" userId="55f10786-9a34-47e9-b12f-c4d7ff253fe8" providerId="ADAL" clId="{5FC6E3E6-9995-4E1B-8B6E-D24F3424888A}" dt="2024-05-22T18:52:57.584" v="553" actId="20577"/>
        <pc:sldMkLst>
          <pc:docMk/>
          <pc:sldMk cId="4207597165" sldId="2558"/>
        </pc:sldMkLst>
      </pc:sldChg>
      <pc:sldChg chg="addSp delSp modSp add mod">
        <pc:chgData name="Tony Bagnall" userId="55f10786-9a34-47e9-b12f-c4d7ff253fe8" providerId="ADAL" clId="{5FC6E3E6-9995-4E1B-8B6E-D24F3424888A}" dt="2024-05-22T18:57:55.450" v="580" actId="14100"/>
        <pc:sldMkLst>
          <pc:docMk/>
          <pc:sldMk cId="1282959824" sldId="2559"/>
        </pc:sldMkLst>
      </pc:sldChg>
      <pc:sldChg chg="addSp delSp modSp add mod">
        <pc:chgData name="Tony Bagnall" userId="55f10786-9a34-47e9-b12f-c4d7ff253fe8" providerId="ADAL" clId="{5FC6E3E6-9995-4E1B-8B6E-D24F3424888A}" dt="2024-05-22T18:59:53.634" v="605" actId="1076"/>
        <pc:sldMkLst>
          <pc:docMk/>
          <pc:sldMk cId="2992292009" sldId="2560"/>
        </pc:sldMkLst>
      </pc:sldChg>
      <pc:sldChg chg="addSp delSp modSp mod">
        <pc:chgData name="Tony Bagnall" userId="55f10786-9a34-47e9-b12f-c4d7ff253fe8" providerId="ADAL" clId="{5FC6E3E6-9995-4E1B-8B6E-D24F3424888A}" dt="2024-05-25T14:17:03.824" v="1385" actId="1076"/>
        <pc:sldMkLst>
          <pc:docMk/>
          <pc:sldMk cId="1937971664" sldId="2562"/>
        </pc:sldMkLst>
      </pc:sldChg>
      <pc:sldChg chg="addSp delSp modSp add mod ord">
        <pc:chgData name="Tony Bagnall" userId="55f10786-9a34-47e9-b12f-c4d7ff253fe8" providerId="ADAL" clId="{5FC6E3E6-9995-4E1B-8B6E-D24F3424888A}" dt="2024-05-25T14:30:12.312" v="1502"/>
        <pc:sldMkLst>
          <pc:docMk/>
          <pc:sldMk cId="2825146950" sldId="2563"/>
        </pc:sldMkLst>
      </pc:sldChg>
      <pc:sldChg chg="addSp delSp modSp add mod">
        <pc:chgData name="Tony Bagnall" userId="55f10786-9a34-47e9-b12f-c4d7ff253fe8" providerId="ADAL" clId="{5FC6E3E6-9995-4E1B-8B6E-D24F3424888A}" dt="2024-05-25T12:48:39.378" v="675" actId="1076"/>
        <pc:sldMkLst>
          <pc:docMk/>
          <pc:sldMk cId="623119396" sldId="2564"/>
        </pc:sldMkLst>
      </pc:sldChg>
      <pc:sldChg chg="addSp delSp modSp add mod">
        <pc:chgData name="Tony Bagnall" userId="55f10786-9a34-47e9-b12f-c4d7ff253fe8" providerId="ADAL" clId="{5FC6E3E6-9995-4E1B-8B6E-D24F3424888A}" dt="2024-05-25T15:24:15.564" v="1763" actId="20577"/>
        <pc:sldMkLst>
          <pc:docMk/>
          <pc:sldMk cId="1143975305" sldId="2565"/>
        </pc:sldMkLst>
      </pc:sldChg>
      <pc:sldChg chg="addSp delSp modSp add mod">
        <pc:chgData name="Tony Bagnall" userId="55f10786-9a34-47e9-b12f-c4d7ff253fe8" providerId="ADAL" clId="{5FC6E3E6-9995-4E1B-8B6E-D24F3424888A}" dt="2024-05-25T13:48:02.558" v="890" actId="113"/>
        <pc:sldMkLst>
          <pc:docMk/>
          <pc:sldMk cId="1967960670" sldId="2566"/>
        </pc:sldMkLst>
      </pc:sldChg>
      <pc:sldChg chg="addSp delSp modSp add mod">
        <pc:chgData name="Tony Bagnall" userId="55f10786-9a34-47e9-b12f-c4d7ff253fe8" providerId="ADAL" clId="{5FC6E3E6-9995-4E1B-8B6E-D24F3424888A}" dt="2024-05-26T10:06:17.187" v="2538" actId="478"/>
        <pc:sldMkLst>
          <pc:docMk/>
          <pc:sldMk cId="1396226850" sldId="2567"/>
        </pc:sldMkLst>
      </pc:sldChg>
      <pc:sldChg chg="addSp delSp modSp add mod">
        <pc:chgData name="Tony Bagnall" userId="55f10786-9a34-47e9-b12f-c4d7ff253fe8" providerId="ADAL" clId="{5FC6E3E6-9995-4E1B-8B6E-D24F3424888A}" dt="2024-05-25T14:46:27.753" v="1677" actId="1076"/>
        <pc:sldMkLst>
          <pc:docMk/>
          <pc:sldMk cId="3106461536" sldId="2568"/>
        </pc:sldMkLst>
      </pc:sldChg>
      <pc:sldChg chg="addSp delSp modSp add mod">
        <pc:chgData name="Tony Bagnall" userId="55f10786-9a34-47e9-b12f-c4d7ff253fe8" providerId="ADAL" clId="{5FC6E3E6-9995-4E1B-8B6E-D24F3424888A}" dt="2024-05-25T16:40:01.588" v="2499" actId="1076"/>
        <pc:sldMkLst>
          <pc:docMk/>
          <pc:sldMk cId="268685794" sldId="2569"/>
        </pc:sldMkLst>
      </pc:sldChg>
      <pc:sldChg chg="addSp delSp modSp add mod modAnim">
        <pc:chgData name="Tony Bagnall" userId="55f10786-9a34-47e9-b12f-c4d7ff253fe8" providerId="ADAL" clId="{5FC6E3E6-9995-4E1B-8B6E-D24F3424888A}" dt="2024-05-26T11:58:02.077" v="2561"/>
        <pc:sldMkLst>
          <pc:docMk/>
          <pc:sldMk cId="402169282" sldId="2570"/>
        </pc:sldMkLst>
      </pc:sldChg>
      <pc:sldChg chg="delSp add del">
        <pc:chgData name="Tony Bagnall" userId="55f10786-9a34-47e9-b12f-c4d7ff253fe8" providerId="ADAL" clId="{5FC6E3E6-9995-4E1B-8B6E-D24F3424888A}" dt="2024-05-25T16:42:10.200" v="2535" actId="47"/>
        <pc:sldMkLst>
          <pc:docMk/>
          <pc:sldMk cId="3336807637" sldId="2570"/>
        </pc:sldMkLst>
      </pc:sldChg>
      <pc:sldChg chg="addSp delSp modSp add mod">
        <pc:chgData name="Tony Bagnall" userId="55f10786-9a34-47e9-b12f-c4d7ff253fe8" providerId="ADAL" clId="{5FC6E3E6-9995-4E1B-8B6E-D24F3424888A}" dt="2024-05-26T12:05:06.927" v="2854" actId="1076"/>
        <pc:sldMkLst>
          <pc:docMk/>
          <pc:sldMk cId="2807844641" sldId="2571"/>
        </pc:sldMkLst>
      </pc:sldChg>
      <pc:sldChg chg="addSp delSp modSp add mod ord delAnim">
        <pc:chgData name="Tony Bagnall" userId="55f10786-9a34-47e9-b12f-c4d7ff253fe8" providerId="ADAL" clId="{5FC6E3E6-9995-4E1B-8B6E-D24F3424888A}" dt="2024-05-26T13:43:37.677" v="4816" actId="1076"/>
        <pc:sldMkLst>
          <pc:docMk/>
          <pc:sldMk cId="29100229" sldId="2572"/>
        </pc:sldMkLst>
      </pc:sldChg>
      <pc:sldChg chg="addSp delSp modSp add mod">
        <pc:chgData name="Tony Bagnall" userId="55f10786-9a34-47e9-b12f-c4d7ff253fe8" providerId="ADAL" clId="{5FC6E3E6-9995-4E1B-8B6E-D24F3424888A}" dt="2024-05-26T12:35:24.459" v="3925" actId="1076"/>
        <pc:sldMkLst>
          <pc:docMk/>
          <pc:sldMk cId="3909496928" sldId="2573"/>
        </pc:sldMkLst>
      </pc:sldChg>
      <pc:sldChg chg="addSp delSp modSp add mod delAnim modAnim">
        <pc:chgData name="Tony Bagnall" userId="55f10786-9a34-47e9-b12f-c4d7ff253fe8" providerId="ADAL" clId="{5FC6E3E6-9995-4E1B-8B6E-D24F3424888A}" dt="2024-05-26T14:01:13.813" v="5156" actId="20577"/>
        <pc:sldMkLst>
          <pc:docMk/>
          <pc:sldMk cId="3954363168" sldId="2574"/>
        </pc:sldMkLst>
      </pc:sldChg>
      <pc:sldChg chg="modSp add mod modAnim">
        <pc:chgData name="Tony Bagnall" userId="55f10786-9a34-47e9-b12f-c4d7ff253fe8" providerId="ADAL" clId="{5FC6E3E6-9995-4E1B-8B6E-D24F3424888A}" dt="2024-05-26T13:25:33.980" v="4649"/>
        <pc:sldMkLst>
          <pc:docMk/>
          <pc:sldMk cId="310415649" sldId="2575"/>
        </pc:sldMkLst>
      </pc:sldChg>
      <pc:sldChg chg="addSp delSp modSp add mod delAnim modAnim">
        <pc:chgData name="Tony Bagnall" userId="55f10786-9a34-47e9-b12f-c4d7ff253fe8" providerId="ADAL" clId="{5FC6E3E6-9995-4E1B-8B6E-D24F3424888A}" dt="2024-05-26T13:42:52.204" v="4815" actId="20577"/>
        <pc:sldMkLst>
          <pc:docMk/>
          <pc:sldMk cId="429478167" sldId="2576"/>
        </pc:sldMkLst>
      </pc:sldChg>
      <pc:sldChg chg="addSp delSp modSp add mod delAnim modAnim">
        <pc:chgData name="Tony Bagnall" userId="55f10786-9a34-47e9-b12f-c4d7ff253fe8" providerId="ADAL" clId="{5FC6E3E6-9995-4E1B-8B6E-D24F3424888A}" dt="2024-05-26T14:07:48.737" v="5686" actId="20577"/>
        <pc:sldMkLst>
          <pc:docMk/>
          <pc:sldMk cId="1652636831" sldId="2577"/>
        </pc:sldMkLst>
      </pc:sldChg>
      <pc:sldChg chg="addSp delSp modSp add mod delAnim modAnim">
        <pc:chgData name="Tony Bagnall" userId="55f10786-9a34-47e9-b12f-c4d7ff253fe8" providerId="ADAL" clId="{5FC6E3E6-9995-4E1B-8B6E-D24F3424888A}" dt="2024-05-26T14:08:56.514" v="5707" actId="20577"/>
        <pc:sldMkLst>
          <pc:docMk/>
          <pc:sldMk cId="2914164558" sldId="2578"/>
        </pc:sldMkLst>
      </pc:sldChg>
      <pc:sldChg chg="addSp delSp modSp add mod delAnim modAnim">
        <pc:chgData name="Tony Bagnall" userId="55f10786-9a34-47e9-b12f-c4d7ff253fe8" providerId="ADAL" clId="{5FC6E3E6-9995-4E1B-8B6E-D24F3424888A}" dt="2024-05-26T14:09:56.724" v="5730"/>
        <pc:sldMkLst>
          <pc:docMk/>
          <pc:sldMk cId="1886409056" sldId="2579"/>
        </pc:sldMkLst>
      </pc:sldChg>
      <pc:sldChg chg="addSp delSp modSp add mod delAnim">
        <pc:chgData name="Tony Bagnall" userId="55f10786-9a34-47e9-b12f-c4d7ff253fe8" providerId="ADAL" clId="{5FC6E3E6-9995-4E1B-8B6E-D24F3424888A}" dt="2024-05-26T14:14:38.131" v="6089" actId="14100"/>
        <pc:sldMkLst>
          <pc:docMk/>
          <pc:sldMk cId="1920544400" sldId="2580"/>
        </pc:sldMkLst>
      </pc:sldChg>
      <pc:sldChg chg="addSp delSp modSp add mod modAnim">
        <pc:chgData name="Tony Bagnall" userId="55f10786-9a34-47e9-b12f-c4d7ff253fe8" providerId="ADAL" clId="{5FC6E3E6-9995-4E1B-8B6E-D24F3424888A}" dt="2024-05-26T14:19:53.134" v="6164" actId="1076"/>
        <pc:sldMkLst>
          <pc:docMk/>
          <pc:sldMk cId="270321251" sldId="2581"/>
        </pc:sldMkLst>
      </pc:sldChg>
      <pc:sldChg chg="delSp modSp add del mod">
        <pc:chgData name="Tony Bagnall" userId="55f10786-9a34-47e9-b12f-c4d7ff253fe8" providerId="ADAL" clId="{5FC6E3E6-9995-4E1B-8B6E-D24F3424888A}" dt="2024-05-26T16:09:24.259" v="6248" actId="47"/>
        <pc:sldMkLst>
          <pc:docMk/>
          <pc:sldMk cId="4153742769" sldId="2582"/>
        </pc:sldMkLst>
      </pc:sldChg>
      <pc:sldChg chg="addSp delSp modSp add mod">
        <pc:chgData name="Tony Bagnall" userId="55f10786-9a34-47e9-b12f-c4d7ff253fe8" providerId="ADAL" clId="{5FC6E3E6-9995-4E1B-8B6E-D24F3424888A}" dt="2024-05-26T16:09:05.010" v="6247" actId="20577"/>
        <pc:sldMkLst>
          <pc:docMk/>
          <pc:sldMk cId="1568573645" sldId="2583"/>
        </pc:sldMkLst>
      </pc:sldChg>
      <pc:sldChg chg="addSp delSp modSp add mod">
        <pc:chgData name="Tony Bagnall" userId="55f10786-9a34-47e9-b12f-c4d7ff253fe8" providerId="ADAL" clId="{5FC6E3E6-9995-4E1B-8B6E-D24F3424888A}" dt="2024-05-26T16:10:33.083" v="6281" actId="14100"/>
        <pc:sldMkLst>
          <pc:docMk/>
          <pc:sldMk cId="2355960032" sldId="2584"/>
        </pc:sldMkLst>
      </pc:sldChg>
      <pc:sldChg chg="addSp delSp modSp add mod">
        <pc:chgData name="Tony Bagnall" userId="55f10786-9a34-47e9-b12f-c4d7ff253fe8" providerId="ADAL" clId="{5FC6E3E6-9995-4E1B-8B6E-D24F3424888A}" dt="2024-05-26T16:27:24.932" v="6841" actId="1076"/>
        <pc:sldMkLst>
          <pc:docMk/>
          <pc:sldMk cId="1935474839" sldId="2585"/>
        </pc:sldMkLst>
      </pc:sldChg>
      <pc:sldChg chg="addSp delSp modSp add mod modAnim">
        <pc:chgData name="Tony Bagnall" userId="55f10786-9a34-47e9-b12f-c4d7ff253fe8" providerId="ADAL" clId="{5FC6E3E6-9995-4E1B-8B6E-D24F3424888A}" dt="2024-05-26T16:38:57.636" v="7114" actId="20577"/>
        <pc:sldMkLst>
          <pc:docMk/>
          <pc:sldMk cId="102961945" sldId="2586"/>
        </pc:sldMkLst>
      </pc:sldChg>
      <pc:sldChg chg="add">
        <pc:chgData name="Tony Bagnall" userId="55f10786-9a34-47e9-b12f-c4d7ff253fe8" providerId="ADAL" clId="{5FC6E3E6-9995-4E1B-8B6E-D24F3424888A}" dt="2024-05-26T16:43:07.821" v="7127"/>
        <pc:sldMkLst>
          <pc:docMk/>
          <pc:sldMk cId="1793935723" sldId="2587"/>
        </pc:sldMkLst>
      </pc:sldChg>
      <pc:sldChg chg="add">
        <pc:chgData name="Tony Bagnall" userId="55f10786-9a34-47e9-b12f-c4d7ff253fe8" providerId="ADAL" clId="{5FC6E3E6-9995-4E1B-8B6E-D24F3424888A}" dt="2024-05-26T16:47:58.243" v="7139"/>
        <pc:sldMkLst>
          <pc:docMk/>
          <pc:sldMk cId="4065262281" sldId="2588"/>
        </pc:sldMkLst>
      </pc:sldChg>
      <pc:sldChg chg="addSp modSp add mod modAnim">
        <pc:chgData name="Tony Bagnall" userId="55f10786-9a34-47e9-b12f-c4d7ff253fe8" providerId="ADAL" clId="{5FC6E3E6-9995-4E1B-8B6E-D24F3424888A}" dt="2024-05-26T16:58:38.901" v="7350"/>
        <pc:sldMkLst>
          <pc:docMk/>
          <pc:sldMk cId="4228100147" sldId="2589"/>
        </pc:sldMkLst>
      </pc:sldChg>
    </pc:docChg>
  </pc:docChgLst>
  <pc:docChgLst>
    <pc:chgData name="Tony Bagnall (CMP - Staff)" userId="da003151-8854-44de-a99a-5d472542b9d2" providerId="ADAL" clId="{55144BFC-76E4-4086-A0F2-B1F371628BFA}"/>
    <pc:docChg chg="undo custSel addSld delSld modSld sldOrd">
      <pc:chgData name="Tony Bagnall (CMP - Staff)" userId="da003151-8854-44de-a99a-5d472542b9d2" providerId="ADAL" clId="{55144BFC-76E4-4086-A0F2-B1F371628BFA}" dt="2023-04-14T16:18:59.523" v="5252" actId="255"/>
      <pc:docMkLst>
        <pc:docMk/>
      </pc:docMkLst>
      <pc:sldChg chg="delSp modSp mod">
        <pc:chgData name="Tony Bagnall (CMP - Staff)" userId="da003151-8854-44de-a99a-5d472542b9d2" providerId="ADAL" clId="{55144BFC-76E4-4086-A0F2-B1F371628BFA}" dt="2023-04-11T09:21:54.765" v="48" actId="478"/>
        <pc:sldMkLst>
          <pc:docMk/>
          <pc:sldMk cId="0" sldId="256"/>
        </pc:sldMkLst>
      </pc:sldChg>
      <pc:sldChg chg="add">
        <pc:chgData name="Tony Bagnall (CMP - Staff)" userId="da003151-8854-44de-a99a-5d472542b9d2" providerId="ADAL" clId="{55144BFC-76E4-4086-A0F2-B1F371628BFA}" dt="2023-04-11T11:37:38.311" v="1275"/>
        <pc:sldMkLst>
          <pc:docMk/>
          <pc:sldMk cId="4279366238" sldId="337"/>
        </pc:sldMkLst>
      </pc:sldChg>
      <pc:sldChg chg="add del ord">
        <pc:chgData name="Tony Bagnall (CMP - Staff)" userId="da003151-8854-44de-a99a-5d472542b9d2" providerId="ADAL" clId="{55144BFC-76E4-4086-A0F2-B1F371628BFA}" dt="2023-04-14T10:49:03.696" v="4423"/>
        <pc:sldMkLst>
          <pc:docMk/>
          <pc:sldMk cId="2963261190" sldId="353"/>
        </pc:sldMkLst>
      </pc:sldChg>
      <pc:sldChg chg="del">
        <pc:chgData name="Tony Bagnall (CMP - Staff)" userId="da003151-8854-44de-a99a-5d472542b9d2" providerId="ADAL" clId="{55144BFC-76E4-4086-A0F2-B1F371628BFA}" dt="2023-04-11T10:01:50.848" v="780" actId="47"/>
        <pc:sldMkLst>
          <pc:docMk/>
          <pc:sldMk cId="1271839891" sldId="361"/>
        </pc:sldMkLst>
      </pc:sldChg>
      <pc:sldChg chg="modSp add mod modTransition setBg">
        <pc:chgData name="Tony Bagnall (CMP - Staff)" userId="da003151-8854-44de-a99a-5d472542b9d2" providerId="ADAL" clId="{55144BFC-76E4-4086-A0F2-B1F371628BFA}" dt="2023-04-11T11:01:49.719" v="1012" actId="207"/>
        <pc:sldMkLst>
          <pc:docMk/>
          <pc:sldMk cId="737120944" sldId="374"/>
        </pc:sldMkLst>
      </pc:sldChg>
      <pc:sldChg chg="addSp modSp add mod setBg">
        <pc:chgData name="Tony Bagnall (CMP - Staff)" userId="da003151-8854-44de-a99a-5d472542b9d2" providerId="ADAL" clId="{55144BFC-76E4-4086-A0F2-B1F371628BFA}" dt="2023-04-11T11:25:51.255" v="1219" actId="1076"/>
        <pc:sldMkLst>
          <pc:docMk/>
          <pc:sldMk cId="182860518" sldId="375"/>
        </pc:sldMkLst>
      </pc:sldChg>
      <pc:sldChg chg="addSp delSp modSp add mod setBg">
        <pc:chgData name="Tony Bagnall (CMP - Staff)" userId="da003151-8854-44de-a99a-5d472542b9d2" providerId="ADAL" clId="{55144BFC-76E4-4086-A0F2-B1F371628BFA}" dt="2023-04-11T11:19:39.394" v="1163" actId="14100"/>
        <pc:sldMkLst>
          <pc:docMk/>
          <pc:sldMk cId="1022227234" sldId="376"/>
        </pc:sldMkLst>
      </pc:sldChg>
      <pc:sldChg chg="addSp delSp modSp add mod setBg">
        <pc:chgData name="Tony Bagnall (CMP - Staff)" userId="da003151-8854-44de-a99a-5d472542b9d2" providerId="ADAL" clId="{55144BFC-76E4-4086-A0F2-B1F371628BFA}" dt="2023-04-11T11:19:48.159" v="1164" actId="207"/>
        <pc:sldMkLst>
          <pc:docMk/>
          <pc:sldMk cId="2360450487" sldId="377"/>
        </pc:sldMkLst>
      </pc:sldChg>
      <pc:sldChg chg="addSp modSp add mod setBg">
        <pc:chgData name="Tony Bagnall (CMP - Staff)" userId="da003151-8854-44de-a99a-5d472542b9d2" providerId="ADAL" clId="{55144BFC-76E4-4086-A0F2-B1F371628BFA}" dt="2023-04-11T11:16:27.681" v="1135" actId="14100"/>
        <pc:sldMkLst>
          <pc:docMk/>
          <pc:sldMk cId="2188092355" sldId="378"/>
        </pc:sldMkLst>
      </pc:sldChg>
      <pc:sldChg chg="addSp delSp modSp add mod setBg">
        <pc:chgData name="Tony Bagnall (CMP - Staff)" userId="da003151-8854-44de-a99a-5d472542b9d2" providerId="ADAL" clId="{55144BFC-76E4-4086-A0F2-B1F371628BFA}" dt="2023-04-11T11:33:29.964" v="1271" actId="1076"/>
        <pc:sldMkLst>
          <pc:docMk/>
          <pc:sldMk cId="1805313317" sldId="379"/>
        </pc:sldMkLst>
      </pc:sldChg>
      <pc:sldChg chg="delSp modSp add mod">
        <pc:chgData name="Tony Bagnall (CMP - Staff)" userId="da003151-8854-44de-a99a-5d472542b9d2" providerId="ADAL" clId="{55144BFC-76E4-4086-A0F2-B1F371628BFA}" dt="2023-04-11T11:41:52.315" v="1328" actId="20577"/>
        <pc:sldMkLst>
          <pc:docMk/>
          <pc:sldMk cId="1761569407" sldId="380"/>
        </pc:sldMkLst>
      </pc:sldChg>
      <pc:sldChg chg="add">
        <pc:chgData name="Tony Bagnall (CMP - Staff)" userId="da003151-8854-44de-a99a-5d472542b9d2" providerId="ADAL" clId="{55144BFC-76E4-4086-A0F2-B1F371628BFA}" dt="2023-04-11T11:37:38.311" v="1275"/>
        <pc:sldMkLst>
          <pc:docMk/>
          <pc:sldMk cId="310415649" sldId="439"/>
        </pc:sldMkLst>
      </pc:sldChg>
      <pc:sldChg chg="add del">
        <pc:chgData name="Tony Bagnall (CMP - Staff)" userId="da003151-8854-44de-a99a-5d472542b9d2" providerId="ADAL" clId="{55144BFC-76E4-4086-A0F2-B1F371628BFA}" dt="2023-04-11T11:37:58.773" v="1276"/>
        <pc:sldMkLst>
          <pc:docMk/>
          <pc:sldMk cId="2495316873" sldId="443"/>
        </pc:sldMkLst>
      </pc:sldChg>
      <pc:sldChg chg="del">
        <pc:chgData name="Tony Bagnall (CMP - Staff)" userId="da003151-8854-44de-a99a-5d472542b9d2" providerId="ADAL" clId="{55144BFC-76E4-4086-A0F2-B1F371628BFA}" dt="2023-04-11T10:01:50.848" v="780" actId="47"/>
        <pc:sldMkLst>
          <pc:docMk/>
          <pc:sldMk cId="2100689963" sldId="447"/>
        </pc:sldMkLst>
      </pc:sldChg>
      <pc:sldChg chg="add ord">
        <pc:chgData name="Tony Bagnall (CMP - Staff)" userId="da003151-8854-44de-a99a-5d472542b9d2" providerId="ADAL" clId="{55144BFC-76E4-4086-A0F2-B1F371628BFA}" dt="2023-04-14T10:36:53.849" v="4038"/>
        <pc:sldMkLst>
          <pc:docMk/>
          <pc:sldMk cId="3361681583" sldId="448"/>
        </pc:sldMkLst>
      </pc:sldChg>
      <pc:sldChg chg="addSp modSp add mod ord modAnim">
        <pc:chgData name="Tony Bagnall (CMP - Staff)" userId="da003151-8854-44de-a99a-5d472542b9d2" providerId="ADAL" clId="{55144BFC-76E4-4086-A0F2-B1F371628BFA}" dt="2023-04-14T10:50:59.205" v="4427"/>
        <pc:sldMkLst>
          <pc:docMk/>
          <pc:sldMk cId="3487493806" sldId="458"/>
        </pc:sldMkLst>
      </pc:sldChg>
      <pc:sldChg chg="add del">
        <pc:chgData name="Tony Bagnall (CMP - Staff)" userId="da003151-8854-44de-a99a-5d472542b9d2" providerId="ADAL" clId="{55144BFC-76E4-4086-A0F2-B1F371628BFA}" dt="2023-04-11T11:37:58.773" v="1276"/>
        <pc:sldMkLst>
          <pc:docMk/>
          <pc:sldMk cId="357760260" sldId="462"/>
        </pc:sldMkLst>
      </pc:sldChg>
      <pc:sldChg chg="add del">
        <pc:chgData name="Tony Bagnall (CMP - Staff)" userId="da003151-8854-44de-a99a-5d472542b9d2" providerId="ADAL" clId="{55144BFC-76E4-4086-A0F2-B1F371628BFA}" dt="2023-04-11T11:37:58.773" v="1276"/>
        <pc:sldMkLst>
          <pc:docMk/>
          <pc:sldMk cId="3542026368" sldId="464"/>
        </pc:sldMkLst>
      </pc:sldChg>
      <pc:sldChg chg="add">
        <pc:chgData name="Tony Bagnall (CMP - Staff)" userId="da003151-8854-44de-a99a-5d472542b9d2" providerId="ADAL" clId="{55144BFC-76E4-4086-A0F2-B1F371628BFA}" dt="2023-04-11T11:39:29.062" v="1280"/>
        <pc:sldMkLst>
          <pc:docMk/>
          <pc:sldMk cId="3514868787" sldId="467"/>
        </pc:sldMkLst>
      </pc:sldChg>
      <pc:sldChg chg="add">
        <pc:chgData name="Tony Bagnall (CMP - Staff)" userId="da003151-8854-44de-a99a-5d472542b9d2" providerId="ADAL" clId="{55144BFC-76E4-4086-A0F2-B1F371628BFA}" dt="2023-04-11T11:39:29.062" v="1280"/>
        <pc:sldMkLst>
          <pc:docMk/>
          <pc:sldMk cId="3283203020" sldId="468"/>
        </pc:sldMkLst>
      </pc:sldChg>
      <pc:sldChg chg="add">
        <pc:chgData name="Tony Bagnall (CMP - Staff)" userId="da003151-8854-44de-a99a-5d472542b9d2" providerId="ADAL" clId="{55144BFC-76E4-4086-A0F2-B1F371628BFA}" dt="2023-04-11T11:39:29.062" v="1280"/>
        <pc:sldMkLst>
          <pc:docMk/>
          <pc:sldMk cId="3532972298" sldId="469"/>
        </pc:sldMkLst>
      </pc:sldChg>
      <pc:sldChg chg="add">
        <pc:chgData name="Tony Bagnall (CMP - Staff)" userId="da003151-8854-44de-a99a-5d472542b9d2" providerId="ADAL" clId="{55144BFC-76E4-4086-A0F2-B1F371628BFA}" dt="2023-04-11T11:39:29.062" v="1280"/>
        <pc:sldMkLst>
          <pc:docMk/>
          <pc:sldMk cId="3976568988" sldId="470"/>
        </pc:sldMkLst>
      </pc:sldChg>
      <pc:sldChg chg="add">
        <pc:chgData name="Tony Bagnall (CMP - Staff)" userId="da003151-8854-44de-a99a-5d472542b9d2" providerId="ADAL" clId="{55144BFC-76E4-4086-A0F2-B1F371628BFA}" dt="2023-04-11T11:39:29.062" v="1280"/>
        <pc:sldMkLst>
          <pc:docMk/>
          <pc:sldMk cId="2922699322" sldId="471"/>
        </pc:sldMkLst>
      </pc:sldChg>
      <pc:sldChg chg="add">
        <pc:chgData name="Tony Bagnall (CMP - Staff)" userId="da003151-8854-44de-a99a-5d472542b9d2" providerId="ADAL" clId="{55144BFC-76E4-4086-A0F2-B1F371628BFA}" dt="2023-04-11T11:39:29.062" v="1280"/>
        <pc:sldMkLst>
          <pc:docMk/>
          <pc:sldMk cId="1324400970" sldId="472"/>
        </pc:sldMkLst>
      </pc:sldChg>
      <pc:sldChg chg="add">
        <pc:chgData name="Tony Bagnall (CMP - Staff)" userId="da003151-8854-44de-a99a-5d472542b9d2" providerId="ADAL" clId="{55144BFC-76E4-4086-A0F2-B1F371628BFA}" dt="2023-04-11T11:39:29.062" v="1280"/>
        <pc:sldMkLst>
          <pc:docMk/>
          <pc:sldMk cId="4174718863" sldId="473"/>
        </pc:sldMkLst>
      </pc:sldChg>
      <pc:sldChg chg="add">
        <pc:chgData name="Tony Bagnall (CMP - Staff)" userId="da003151-8854-44de-a99a-5d472542b9d2" providerId="ADAL" clId="{55144BFC-76E4-4086-A0F2-B1F371628BFA}" dt="2023-04-11T11:39:29.062" v="1280"/>
        <pc:sldMkLst>
          <pc:docMk/>
          <pc:sldMk cId="1871626957" sldId="474"/>
        </pc:sldMkLst>
      </pc:sldChg>
      <pc:sldChg chg="add">
        <pc:chgData name="Tony Bagnall (CMP - Staff)" userId="da003151-8854-44de-a99a-5d472542b9d2" providerId="ADAL" clId="{55144BFC-76E4-4086-A0F2-B1F371628BFA}" dt="2023-04-11T11:39:29.062" v="1280"/>
        <pc:sldMkLst>
          <pc:docMk/>
          <pc:sldMk cId="1231737644" sldId="475"/>
        </pc:sldMkLst>
      </pc:sldChg>
      <pc:sldChg chg="add">
        <pc:chgData name="Tony Bagnall (CMP - Staff)" userId="da003151-8854-44de-a99a-5d472542b9d2" providerId="ADAL" clId="{55144BFC-76E4-4086-A0F2-B1F371628BFA}" dt="2023-04-11T11:39:29.062" v="1280"/>
        <pc:sldMkLst>
          <pc:docMk/>
          <pc:sldMk cId="2195771101" sldId="476"/>
        </pc:sldMkLst>
      </pc:sldChg>
      <pc:sldChg chg="add del">
        <pc:chgData name="Tony Bagnall (CMP - Staff)" userId="da003151-8854-44de-a99a-5d472542b9d2" providerId="ADAL" clId="{55144BFC-76E4-4086-A0F2-B1F371628BFA}" dt="2023-04-11T16:49:56.735" v="1399" actId="47"/>
        <pc:sldMkLst>
          <pc:docMk/>
          <pc:sldMk cId="1590692654" sldId="478"/>
        </pc:sldMkLst>
      </pc:sldChg>
      <pc:sldChg chg="add">
        <pc:chgData name="Tony Bagnall (CMP - Staff)" userId="da003151-8854-44de-a99a-5d472542b9d2" providerId="ADAL" clId="{55144BFC-76E4-4086-A0F2-B1F371628BFA}" dt="2023-04-14T10:37:12.312" v="4039"/>
        <pc:sldMkLst>
          <pc:docMk/>
          <pc:sldMk cId="2105634971" sldId="479"/>
        </pc:sldMkLst>
      </pc:sldChg>
      <pc:sldChg chg="add">
        <pc:chgData name="Tony Bagnall (CMP - Staff)" userId="da003151-8854-44de-a99a-5d472542b9d2" providerId="ADAL" clId="{55144BFC-76E4-4086-A0F2-B1F371628BFA}" dt="2023-04-11T11:39:29.062" v="1280"/>
        <pc:sldMkLst>
          <pc:docMk/>
          <pc:sldMk cId="3383789550" sldId="480"/>
        </pc:sldMkLst>
      </pc:sldChg>
      <pc:sldChg chg="add">
        <pc:chgData name="Tony Bagnall (CMP - Staff)" userId="da003151-8854-44de-a99a-5d472542b9d2" providerId="ADAL" clId="{55144BFC-76E4-4086-A0F2-B1F371628BFA}" dt="2023-04-11T11:39:29.062" v="1280"/>
        <pc:sldMkLst>
          <pc:docMk/>
          <pc:sldMk cId="4269372513" sldId="481"/>
        </pc:sldMkLst>
      </pc:sldChg>
      <pc:sldChg chg="add del">
        <pc:chgData name="Tony Bagnall (CMP - Staff)" userId="da003151-8854-44de-a99a-5d472542b9d2" providerId="ADAL" clId="{55144BFC-76E4-4086-A0F2-B1F371628BFA}" dt="2023-04-14T10:37:32.761" v="4040" actId="47"/>
        <pc:sldMkLst>
          <pc:docMk/>
          <pc:sldMk cId="10735117" sldId="482"/>
        </pc:sldMkLst>
      </pc:sldChg>
      <pc:sldChg chg="del">
        <pc:chgData name="Tony Bagnall (CMP - Staff)" userId="da003151-8854-44de-a99a-5d472542b9d2" providerId="ADAL" clId="{55144BFC-76E4-4086-A0F2-B1F371628BFA}" dt="2023-04-11T10:01:50.848" v="780" actId="47"/>
        <pc:sldMkLst>
          <pc:docMk/>
          <pc:sldMk cId="2740033789" sldId="483"/>
        </pc:sldMkLst>
      </pc:sldChg>
      <pc:sldChg chg="add del">
        <pc:chgData name="Tony Bagnall (CMP - Staff)" userId="da003151-8854-44de-a99a-5d472542b9d2" providerId="ADAL" clId="{55144BFC-76E4-4086-A0F2-B1F371628BFA}" dt="2023-04-11T16:49:56.735" v="1399" actId="47"/>
        <pc:sldMkLst>
          <pc:docMk/>
          <pc:sldMk cId="3557227168" sldId="483"/>
        </pc:sldMkLst>
      </pc:sldChg>
      <pc:sldChg chg="del">
        <pc:chgData name="Tony Bagnall (CMP - Staff)" userId="da003151-8854-44de-a99a-5d472542b9d2" providerId="ADAL" clId="{55144BFC-76E4-4086-A0F2-B1F371628BFA}" dt="2023-04-11T10:01:50.848" v="780" actId="47"/>
        <pc:sldMkLst>
          <pc:docMk/>
          <pc:sldMk cId="2366016853" sldId="484"/>
        </pc:sldMkLst>
      </pc:sldChg>
      <pc:sldChg chg="modSp mod">
        <pc:chgData name="Tony Bagnall (CMP - Staff)" userId="da003151-8854-44de-a99a-5d472542b9d2" providerId="ADAL" clId="{55144BFC-76E4-4086-A0F2-B1F371628BFA}" dt="2023-04-11T09:22:03.501" v="54" actId="20577"/>
        <pc:sldMkLst>
          <pc:docMk/>
          <pc:sldMk cId="1442722896" sldId="485"/>
        </pc:sldMkLst>
      </pc:sldChg>
      <pc:sldChg chg="addSp modSp add del mod">
        <pc:chgData name="Tony Bagnall (CMP - Staff)" userId="da003151-8854-44de-a99a-5d472542b9d2" providerId="ADAL" clId="{55144BFC-76E4-4086-A0F2-B1F371628BFA}" dt="2023-04-14T08:57:01.645" v="1991" actId="1076"/>
        <pc:sldMkLst>
          <pc:docMk/>
          <pc:sldMk cId="2767966609" sldId="487"/>
        </pc:sldMkLst>
      </pc:sldChg>
      <pc:sldChg chg="del">
        <pc:chgData name="Tony Bagnall (CMP - Staff)" userId="da003151-8854-44de-a99a-5d472542b9d2" providerId="ADAL" clId="{55144BFC-76E4-4086-A0F2-B1F371628BFA}" dt="2023-04-11T10:01:50.848" v="780" actId="47"/>
        <pc:sldMkLst>
          <pc:docMk/>
          <pc:sldMk cId="789411688" sldId="488"/>
        </pc:sldMkLst>
      </pc:sldChg>
      <pc:sldChg chg="del">
        <pc:chgData name="Tony Bagnall (CMP - Staff)" userId="da003151-8854-44de-a99a-5d472542b9d2" providerId="ADAL" clId="{55144BFC-76E4-4086-A0F2-B1F371628BFA}" dt="2023-04-11T10:01:50.848" v="780" actId="47"/>
        <pc:sldMkLst>
          <pc:docMk/>
          <pc:sldMk cId="1075401421" sldId="489"/>
        </pc:sldMkLst>
      </pc:sldChg>
      <pc:sldChg chg="del">
        <pc:chgData name="Tony Bagnall (CMP - Staff)" userId="da003151-8854-44de-a99a-5d472542b9d2" providerId="ADAL" clId="{55144BFC-76E4-4086-A0F2-B1F371628BFA}" dt="2023-04-11T10:01:50.848" v="780" actId="47"/>
        <pc:sldMkLst>
          <pc:docMk/>
          <pc:sldMk cId="1032427616" sldId="490"/>
        </pc:sldMkLst>
      </pc:sldChg>
      <pc:sldChg chg="del">
        <pc:chgData name="Tony Bagnall (CMP - Staff)" userId="da003151-8854-44de-a99a-5d472542b9d2" providerId="ADAL" clId="{55144BFC-76E4-4086-A0F2-B1F371628BFA}" dt="2023-04-11T10:01:50.848" v="780" actId="47"/>
        <pc:sldMkLst>
          <pc:docMk/>
          <pc:sldMk cId="2536490714" sldId="491"/>
        </pc:sldMkLst>
      </pc:sldChg>
      <pc:sldChg chg="del">
        <pc:chgData name="Tony Bagnall (CMP - Staff)" userId="da003151-8854-44de-a99a-5d472542b9d2" providerId="ADAL" clId="{55144BFC-76E4-4086-A0F2-B1F371628BFA}" dt="2023-04-11T10:01:50.848" v="780" actId="47"/>
        <pc:sldMkLst>
          <pc:docMk/>
          <pc:sldMk cId="2310588565" sldId="493"/>
        </pc:sldMkLst>
      </pc:sldChg>
      <pc:sldChg chg="addSp delSp mod">
        <pc:chgData name="Tony Bagnall (CMP - Staff)" userId="da003151-8854-44de-a99a-5d472542b9d2" providerId="ADAL" clId="{55144BFC-76E4-4086-A0F2-B1F371628BFA}" dt="2023-04-11T11:36:50.681" v="1273" actId="22"/>
        <pc:sldMkLst>
          <pc:docMk/>
          <pc:sldMk cId="909836903" sldId="494"/>
        </pc:sldMkLst>
      </pc:sldChg>
      <pc:sldChg chg="del">
        <pc:chgData name="Tony Bagnall (CMP - Staff)" userId="da003151-8854-44de-a99a-5d472542b9d2" providerId="ADAL" clId="{55144BFC-76E4-4086-A0F2-B1F371628BFA}" dt="2023-04-11T10:01:50.848" v="780" actId="47"/>
        <pc:sldMkLst>
          <pc:docMk/>
          <pc:sldMk cId="3842354369" sldId="495"/>
        </pc:sldMkLst>
      </pc:sldChg>
      <pc:sldChg chg="del">
        <pc:chgData name="Tony Bagnall (CMP - Staff)" userId="da003151-8854-44de-a99a-5d472542b9d2" providerId="ADAL" clId="{55144BFC-76E4-4086-A0F2-B1F371628BFA}" dt="2023-04-11T10:01:50.848" v="780" actId="47"/>
        <pc:sldMkLst>
          <pc:docMk/>
          <pc:sldMk cId="2419311181" sldId="496"/>
        </pc:sldMkLst>
      </pc:sldChg>
      <pc:sldChg chg="del">
        <pc:chgData name="Tony Bagnall (CMP - Staff)" userId="da003151-8854-44de-a99a-5d472542b9d2" providerId="ADAL" clId="{55144BFC-76E4-4086-A0F2-B1F371628BFA}" dt="2023-04-11T10:01:50.848" v="780" actId="47"/>
        <pc:sldMkLst>
          <pc:docMk/>
          <pc:sldMk cId="2129310977" sldId="497"/>
        </pc:sldMkLst>
      </pc:sldChg>
      <pc:sldChg chg="del">
        <pc:chgData name="Tony Bagnall (CMP - Staff)" userId="da003151-8854-44de-a99a-5d472542b9d2" providerId="ADAL" clId="{55144BFC-76E4-4086-A0F2-B1F371628BFA}" dt="2023-04-11T10:01:50.848" v="780" actId="47"/>
        <pc:sldMkLst>
          <pc:docMk/>
          <pc:sldMk cId="3339202800" sldId="499"/>
        </pc:sldMkLst>
      </pc:sldChg>
      <pc:sldChg chg="del">
        <pc:chgData name="Tony Bagnall (CMP - Staff)" userId="da003151-8854-44de-a99a-5d472542b9d2" providerId="ADAL" clId="{55144BFC-76E4-4086-A0F2-B1F371628BFA}" dt="2023-04-11T10:01:50.848" v="780" actId="47"/>
        <pc:sldMkLst>
          <pc:docMk/>
          <pc:sldMk cId="321952398" sldId="503"/>
        </pc:sldMkLst>
      </pc:sldChg>
      <pc:sldChg chg="del">
        <pc:chgData name="Tony Bagnall (CMP - Staff)" userId="da003151-8854-44de-a99a-5d472542b9d2" providerId="ADAL" clId="{55144BFC-76E4-4086-A0F2-B1F371628BFA}" dt="2023-04-11T10:01:50.848" v="780" actId="47"/>
        <pc:sldMkLst>
          <pc:docMk/>
          <pc:sldMk cId="648762331" sldId="504"/>
        </pc:sldMkLst>
      </pc:sldChg>
      <pc:sldChg chg="del">
        <pc:chgData name="Tony Bagnall (CMP - Staff)" userId="da003151-8854-44de-a99a-5d472542b9d2" providerId="ADAL" clId="{55144BFC-76E4-4086-A0F2-B1F371628BFA}" dt="2023-04-11T10:01:50.848" v="780" actId="47"/>
        <pc:sldMkLst>
          <pc:docMk/>
          <pc:sldMk cId="1202069345" sldId="505"/>
        </pc:sldMkLst>
      </pc:sldChg>
      <pc:sldChg chg="del">
        <pc:chgData name="Tony Bagnall (CMP - Staff)" userId="da003151-8854-44de-a99a-5d472542b9d2" providerId="ADAL" clId="{55144BFC-76E4-4086-A0F2-B1F371628BFA}" dt="2023-04-11T10:01:50.848" v="780" actId="47"/>
        <pc:sldMkLst>
          <pc:docMk/>
          <pc:sldMk cId="2510951799" sldId="506"/>
        </pc:sldMkLst>
      </pc:sldChg>
      <pc:sldChg chg="del">
        <pc:chgData name="Tony Bagnall (CMP - Staff)" userId="da003151-8854-44de-a99a-5d472542b9d2" providerId="ADAL" clId="{55144BFC-76E4-4086-A0F2-B1F371628BFA}" dt="2023-04-11T10:01:50.848" v="780" actId="47"/>
        <pc:sldMkLst>
          <pc:docMk/>
          <pc:sldMk cId="665873170" sldId="507"/>
        </pc:sldMkLst>
      </pc:sldChg>
      <pc:sldChg chg="del">
        <pc:chgData name="Tony Bagnall (CMP - Staff)" userId="da003151-8854-44de-a99a-5d472542b9d2" providerId="ADAL" clId="{55144BFC-76E4-4086-A0F2-B1F371628BFA}" dt="2023-04-11T10:01:50.848" v="780" actId="47"/>
        <pc:sldMkLst>
          <pc:docMk/>
          <pc:sldMk cId="642397213" sldId="508"/>
        </pc:sldMkLst>
      </pc:sldChg>
      <pc:sldChg chg="del">
        <pc:chgData name="Tony Bagnall (CMP - Staff)" userId="da003151-8854-44de-a99a-5d472542b9d2" providerId="ADAL" clId="{55144BFC-76E4-4086-A0F2-B1F371628BFA}" dt="2023-04-11T10:01:50.848" v="780" actId="47"/>
        <pc:sldMkLst>
          <pc:docMk/>
          <pc:sldMk cId="3617491345" sldId="509"/>
        </pc:sldMkLst>
      </pc:sldChg>
      <pc:sldChg chg="del">
        <pc:chgData name="Tony Bagnall (CMP - Staff)" userId="da003151-8854-44de-a99a-5d472542b9d2" providerId="ADAL" clId="{55144BFC-76E4-4086-A0F2-B1F371628BFA}" dt="2023-04-11T10:01:50.848" v="780" actId="47"/>
        <pc:sldMkLst>
          <pc:docMk/>
          <pc:sldMk cId="865457360" sldId="510"/>
        </pc:sldMkLst>
      </pc:sldChg>
      <pc:sldChg chg="del">
        <pc:chgData name="Tony Bagnall (CMP - Staff)" userId="da003151-8854-44de-a99a-5d472542b9d2" providerId="ADAL" clId="{55144BFC-76E4-4086-A0F2-B1F371628BFA}" dt="2023-04-11T10:01:50.848" v="780" actId="47"/>
        <pc:sldMkLst>
          <pc:docMk/>
          <pc:sldMk cId="1617295384" sldId="511"/>
        </pc:sldMkLst>
      </pc:sldChg>
      <pc:sldChg chg="addSp delSp modSp add mod">
        <pc:chgData name="Tony Bagnall (CMP - Staff)" userId="da003151-8854-44de-a99a-5d472542b9d2" providerId="ADAL" clId="{55144BFC-76E4-4086-A0F2-B1F371628BFA}" dt="2023-04-11T09:55:04.803" v="730" actId="1076"/>
        <pc:sldMkLst>
          <pc:docMk/>
          <pc:sldMk cId="451339912" sldId="512"/>
        </pc:sldMkLst>
      </pc:sldChg>
      <pc:sldChg chg="addSp modSp add mod">
        <pc:chgData name="Tony Bagnall (CMP - Staff)" userId="da003151-8854-44de-a99a-5d472542b9d2" providerId="ADAL" clId="{55144BFC-76E4-4086-A0F2-B1F371628BFA}" dt="2023-04-11T11:01:44.575" v="1011" actId="207"/>
        <pc:sldMkLst>
          <pc:docMk/>
          <pc:sldMk cId="939016131" sldId="513"/>
        </pc:sldMkLst>
      </pc:sldChg>
      <pc:sldChg chg="add del ord">
        <pc:chgData name="Tony Bagnall (CMP - Staff)" userId="da003151-8854-44de-a99a-5d472542b9d2" providerId="ADAL" clId="{55144BFC-76E4-4086-A0F2-B1F371628BFA}" dt="2023-04-14T09:36:39.257" v="2656" actId="47"/>
        <pc:sldMkLst>
          <pc:docMk/>
          <pc:sldMk cId="1852775477" sldId="514"/>
        </pc:sldMkLst>
      </pc:sldChg>
      <pc:sldChg chg="addSp delSp modSp add mod">
        <pc:chgData name="Tony Bagnall (CMP - Staff)" userId="da003151-8854-44de-a99a-5d472542b9d2" providerId="ADAL" clId="{55144BFC-76E4-4086-A0F2-B1F371628BFA}" dt="2023-04-14T09:35:07.724" v="2655" actId="1076"/>
        <pc:sldMkLst>
          <pc:docMk/>
          <pc:sldMk cId="2884248719" sldId="515"/>
        </pc:sldMkLst>
      </pc:sldChg>
      <pc:sldChg chg="addSp delSp modSp add mod">
        <pc:chgData name="Tony Bagnall (CMP - Staff)" userId="da003151-8854-44de-a99a-5d472542b9d2" providerId="ADAL" clId="{55144BFC-76E4-4086-A0F2-B1F371628BFA}" dt="2023-04-14T09:50:25.208" v="3044" actId="20577"/>
        <pc:sldMkLst>
          <pc:docMk/>
          <pc:sldMk cId="2050235433" sldId="516"/>
        </pc:sldMkLst>
      </pc:sldChg>
      <pc:sldChg chg="addSp delSp modSp add mod">
        <pc:chgData name="Tony Bagnall (CMP - Staff)" userId="da003151-8854-44de-a99a-5d472542b9d2" providerId="ADAL" clId="{55144BFC-76E4-4086-A0F2-B1F371628BFA}" dt="2023-04-14T08:59:17.157" v="1999" actId="1076"/>
        <pc:sldMkLst>
          <pc:docMk/>
          <pc:sldMk cId="1643574635" sldId="517"/>
        </pc:sldMkLst>
      </pc:sldChg>
      <pc:sldChg chg="addSp delSp modSp add mod">
        <pc:chgData name="Tony Bagnall (CMP - Staff)" userId="da003151-8854-44de-a99a-5d472542b9d2" providerId="ADAL" clId="{55144BFC-76E4-4086-A0F2-B1F371628BFA}" dt="2023-04-14T09:01:40.706" v="2118" actId="1076"/>
        <pc:sldMkLst>
          <pc:docMk/>
          <pc:sldMk cId="2505611019" sldId="518"/>
        </pc:sldMkLst>
      </pc:sldChg>
      <pc:sldChg chg="addSp delSp modSp add mod">
        <pc:chgData name="Tony Bagnall (CMP - Staff)" userId="da003151-8854-44de-a99a-5d472542b9d2" providerId="ADAL" clId="{55144BFC-76E4-4086-A0F2-B1F371628BFA}" dt="2023-04-14T09:41:50.256" v="2970" actId="20577"/>
        <pc:sldMkLst>
          <pc:docMk/>
          <pc:sldMk cId="3392425147" sldId="519"/>
        </pc:sldMkLst>
      </pc:sldChg>
      <pc:sldChg chg="addSp delSp modSp add mod">
        <pc:chgData name="Tony Bagnall (CMP - Staff)" userId="da003151-8854-44de-a99a-5d472542b9d2" providerId="ADAL" clId="{55144BFC-76E4-4086-A0F2-B1F371628BFA}" dt="2023-04-14T09:54:35.344" v="3345" actId="14100"/>
        <pc:sldMkLst>
          <pc:docMk/>
          <pc:sldMk cId="3266245449" sldId="520"/>
        </pc:sldMkLst>
      </pc:sldChg>
      <pc:sldChg chg="addSp delSp modSp add mod">
        <pc:chgData name="Tony Bagnall (CMP - Staff)" userId="da003151-8854-44de-a99a-5d472542b9d2" providerId="ADAL" clId="{55144BFC-76E4-4086-A0F2-B1F371628BFA}" dt="2023-04-14T10:48:42.585" v="4417" actId="14100"/>
        <pc:sldMkLst>
          <pc:docMk/>
          <pc:sldMk cId="868524477" sldId="521"/>
        </pc:sldMkLst>
      </pc:sldChg>
      <pc:sldChg chg="addSp modSp add mod">
        <pc:chgData name="Tony Bagnall (CMP - Staff)" userId="da003151-8854-44de-a99a-5d472542b9d2" providerId="ADAL" clId="{55144BFC-76E4-4086-A0F2-B1F371628BFA}" dt="2023-04-14T10:05:45.615" v="3848" actId="692"/>
        <pc:sldMkLst>
          <pc:docMk/>
          <pc:sldMk cId="1098776806" sldId="522"/>
        </pc:sldMkLst>
      </pc:sldChg>
      <pc:sldChg chg="addSp delSp modSp add mod">
        <pc:chgData name="Tony Bagnall (CMP - Staff)" userId="da003151-8854-44de-a99a-5d472542b9d2" providerId="ADAL" clId="{55144BFC-76E4-4086-A0F2-B1F371628BFA}" dt="2023-04-14T10:29:01.343" v="3954" actId="14100"/>
        <pc:sldMkLst>
          <pc:docMk/>
          <pc:sldMk cId="1389909208" sldId="523"/>
        </pc:sldMkLst>
      </pc:sldChg>
      <pc:sldChg chg="addSp delSp modSp add mod">
        <pc:chgData name="Tony Bagnall (CMP - Staff)" userId="da003151-8854-44de-a99a-5d472542b9d2" providerId="ADAL" clId="{55144BFC-76E4-4086-A0F2-B1F371628BFA}" dt="2023-04-14T10:00:14.925" v="3611" actId="1076"/>
        <pc:sldMkLst>
          <pc:docMk/>
          <pc:sldMk cId="955624332" sldId="524"/>
        </pc:sldMkLst>
      </pc:sldChg>
      <pc:sldChg chg="addSp delSp modSp add mod">
        <pc:chgData name="Tony Bagnall (CMP - Staff)" userId="da003151-8854-44de-a99a-5d472542b9d2" providerId="ADAL" clId="{55144BFC-76E4-4086-A0F2-B1F371628BFA}" dt="2023-04-14T10:35:58.825" v="4029" actId="14100"/>
        <pc:sldMkLst>
          <pc:docMk/>
          <pc:sldMk cId="2713778436" sldId="525"/>
        </pc:sldMkLst>
      </pc:sldChg>
      <pc:sldChg chg="addSp delSp modSp add mod">
        <pc:chgData name="Tony Bagnall (CMP - Staff)" userId="da003151-8854-44de-a99a-5d472542b9d2" providerId="ADAL" clId="{55144BFC-76E4-4086-A0F2-B1F371628BFA}" dt="2023-04-14T10:35:02.835" v="4023" actId="1076"/>
        <pc:sldMkLst>
          <pc:docMk/>
          <pc:sldMk cId="2818911891" sldId="526"/>
        </pc:sldMkLst>
      </pc:sldChg>
      <pc:sldChg chg="modSp add mod">
        <pc:chgData name="Tony Bagnall (CMP - Staff)" userId="da003151-8854-44de-a99a-5d472542b9d2" providerId="ADAL" clId="{55144BFC-76E4-4086-A0F2-B1F371628BFA}" dt="2023-04-14T10:37:49.118" v="4065" actId="20577"/>
        <pc:sldMkLst>
          <pc:docMk/>
          <pc:sldMk cId="782592332" sldId="527"/>
        </pc:sldMkLst>
      </pc:sldChg>
      <pc:sldChg chg="delSp modSp add mod">
        <pc:chgData name="Tony Bagnall (CMP - Staff)" userId="da003151-8854-44de-a99a-5d472542b9d2" providerId="ADAL" clId="{55144BFC-76E4-4086-A0F2-B1F371628BFA}" dt="2023-04-14T10:57:26.306" v="4442"/>
        <pc:sldMkLst>
          <pc:docMk/>
          <pc:sldMk cId="1826136792" sldId="528"/>
        </pc:sldMkLst>
      </pc:sldChg>
      <pc:sldChg chg="addSp modSp add mod">
        <pc:chgData name="Tony Bagnall (CMP - Staff)" userId="da003151-8854-44de-a99a-5d472542b9d2" providerId="ADAL" clId="{55144BFC-76E4-4086-A0F2-B1F371628BFA}" dt="2023-04-14T10:59:37.414" v="4691" actId="1076"/>
        <pc:sldMkLst>
          <pc:docMk/>
          <pc:sldMk cId="3538343520" sldId="529"/>
        </pc:sldMkLst>
      </pc:sldChg>
      <pc:sldChg chg="addSp delSp modSp add mod">
        <pc:chgData name="Tony Bagnall (CMP - Staff)" userId="da003151-8854-44de-a99a-5d472542b9d2" providerId="ADAL" clId="{55144BFC-76E4-4086-A0F2-B1F371628BFA}" dt="2023-04-14T11:02:43.034" v="4874" actId="1076"/>
        <pc:sldMkLst>
          <pc:docMk/>
          <pc:sldMk cId="1414754125" sldId="530"/>
        </pc:sldMkLst>
      </pc:sldChg>
      <pc:sldChg chg="addSp delSp modSp add mod">
        <pc:chgData name="Tony Bagnall (CMP - Staff)" userId="da003151-8854-44de-a99a-5d472542b9d2" providerId="ADAL" clId="{55144BFC-76E4-4086-A0F2-B1F371628BFA}" dt="2023-04-14T11:28:15.244" v="4959" actId="1076"/>
        <pc:sldMkLst>
          <pc:docMk/>
          <pc:sldMk cId="3862423125" sldId="531"/>
        </pc:sldMkLst>
      </pc:sldChg>
      <pc:sldChg chg="addSp delSp modSp add mod">
        <pc:chgData name="Tony Bagnall (CMP - Staff)" userId="da003151-8854-44de-a99a-5d472542b9d2" providerId="ADAL" clId="{55144BFC-76E4-4086-A0F2-B1F371628BFA}" dt="2023-04-14T11:30:29.648" v="5112" actId="1076"/>
        <pc:sldMkLst>
          <pc:docMk/>
          <pc:sldMk cId="1885110431" sldId="532"/>
        </pc:sldMkLst>
      </pc:sldChg>
      <pc:sldChg chg="addSp delSp modSp add mod">
        <pc:chgData name="Tony Bagnall (CMP - Staff)" userId="da003151-8854-44de-a99a-5d472542b9d2" providerId="ADAL" clId="{55144BFC-76E4-4086-A0F2-B1F371628BFA}" dt="2023-04-14T16:18:59.523" v="5252" actId="255"/>
        <pc:sldMkLst>
          <pc:docMk/>
          <pc:sldMk cId="3484741375" sldId="533"/>
        </pc:sldMkLst>
      </pc:sldChg>
    </pc:docChg>
  </pc:docChgLst>
  <pc:docChgLst>
    <pc:chgData name="Tony Bagnall" userId="55f10786-9a34-47e9-b12f-c4d7ff253fe8" providerId="ADAL" clId="{BD51A0DE-2D32-43DF-B1DE-8682AFE1EA5F}"/>
    <pc:docChg chg="modSld">
      <pc:chgData name="Tony Bagnall" userId="55f10786-9a34-47e9-b12f-c4d7ff253fe8" providerId="ADAL" clId="{BD51A0DE-2D32-43DF-B1DE-8682AFE1EA5F}" dt="2025-09-13T08:08:51.319" v="0" actId="1036"/>
      <pc:docMkLst>
        <pc:docMk/>
      </pc:docMkLst>
      <pc:sldChg chg="modSp mod">
        <pc:chgData name="Tony Bagnall" userId="55f10786-9a34-47e9-b12f-c4d7ff253fe8" providerId="ADAL" clId="{BD51A0DE-2D32-43DF-B1DE-8682AFE1EA5F}" dt="2025-09-13T08:08:51.319" v="0" actId="1036"/>
        <pc:sldMkLst>
          <pc:docMk/>
          <pc:sldMk cId="1937971664" sldId="2562"/>
        </pc:sldMkLst>
        <pc:picChg chg="mod">
          <ac:chgData name="Tony Bagnall" userId="55f10786-9a34-47e9-b12f-c4d7ff253fe8" providerId="ADAL" clId="{BD51A0DE-2D32-43DF-B1DE-8682AFE1EA5F}" dt="2025-09-13T08:08:51.319" v="0" actId="1036"/>
          <ac:picMkLst>
            <pc:docMk/>
            <pc:sldMk cId="1937971664" sldId="2562"/>
            <ac:picMk id="7" creationId="{684413A7-3812-585E-5809-E09B3A444D98}"/>
          </ac:picMkLst>
        </pc:picChg>
      </pc:sldChg>
    </pc:docChg>
  </pc:docChgLst>
  <pc:docChgLst>
    <pc:chgData name="Tony Bagnall (CMP - Staff)" userId="da003151-8854-44de-a99a-5d472542b9d2" providerId="ADAL" clId="{1AA60C0F-3846-4642-8F7F-EA417E5C364E}"/>
    <pc:docChg chg="undo custSel addSld delSld modSld sldOrd">
      <pc:chgData name="Tony Bagnall (CMP - Staff)" userId="da003151-8854-44de-a99a-5d472542b9d2" providerId="ADAL" clId="{1AA60C0F-3846-4642-8F7F-EA417E5C364E}" dt="2023-02-07T14:42:11.331" v="8796" actId="729"/>
      <pc:docMkLst>
        <pc:docMk/>
      </pc:docMkLst>
      <pc:sldChg chg="delSp modSp mod">
        <pc:chgData name="Tony Bagnall (CMP - Staff)" userId="da003151-8854-44de-a99a-5d472542b9d2" providerId="ADAL" clId="{1AA60C0F-3846-4642-8F7F-EA417E5C364E}" dt="2023-02-03T18:08:54.297" v="45" actId="20577"/>
        <pc:sldMkLst>
          <pc:docMk/>
          <pc:sldMk cId="0" sldId="256"/>
        </pc:sldMkLst>
      </pc:sldChg>
      <pc:sldChg chg="del">
        <pc:chgData name="Tony Bagnall (CMP - Staff)" userId="da003151-8854-44de-a99a-5d472542b9d2" providerId="ADAL" clId="{1AA60C0F-3846-4642-8F7F-EA417E5C364E}" dt="2023-02-04T14:07:17.405" v="2064" actId="47"/>
        <pc:sldMkLst>
          <pc:docMk/>
          <pc:sldMk cId="0" sldId="265"/>
        </pc:sldMkLst>
      </pc:sldChg>
      <pc:sldChg chg="addSp delSp modSp add del mod delAnim">
        <pc:chgData name="Tony Bagnall (CMP - Staff)" userId="da003151-8854-44de-a99a-5d472542b9d2" providerId="ADAL" clId="{1AA60C0F-3846-4642-8F7F-EA417E5C364E}" dt="2023-02-04T13:18:06.735" v="1806" actId="47"/>
        <pc:sldMkLst>
          <pc:docMk/>
          <pc:sldMk cId="1172743446" sldId="281"/>
        </pc:sldMkLst>
      </pc:sldChg>
      <pc:sldChg chg="del">
        <pc:chgData name="Tony Bagnall (CMP - Staff)" userId="da003151-8854-44de-a99a-5d472542b9d2" providerId="ADAL" clId="{1AA60C0F-3846-4642-8F7F-EA417E5C364E}" dt="2023-02-04T14:07:08.920" v="2062" actId="47"/>
        <pc:sldMkLst>
          <pc:docMk/>
          <pc:sldMk cId="4279366238" sldId="337"/>
        </pc:sldMkLst>
      </pc:sldChg>
      <pc:sldChg chg="modSp mod ord">
        <pc:chgData name="Tony Bagnall (CMP - Staff)" userId="da003151-8854-44de-a99a-5d472542b9d2" providerId="ADAL" clId="{1AA60C0F-3846-4642-8F7F-EA417E5C364E}" dt="2023-02-05T15:50:39.112" v="3195"/>
        <pc:sldMkLst>
          <pc:docMk/>
          <pc:sldMk cId="2963261190" sldId="353"/>
        </pc:sldMkLst>
      </pc:sldChg>
      <pc:sldChg chg="modSp mod ord">
        <pc:chgData name="Tony Bagnall (CMP - Staff)" userId="da003151-8854-44de-a99a-5d472542b9d2" providerId="ADAL" clId="{1AA60C0F-3846-4642-8F7F-EA417E5C364E}" dt="2023-02-07T11:51:31.816" v="8777" actId="20577"/>
        <pc:sldMkLst>
          <pc:docMk/>
          <pc:sldMk cId="1271839891" sldId="361"/>
        </pc:sldMkLst>
      </pc:sldChg>
      <pc:sldChg chg="modSp del mod">
        <pc:chgData name="Tony Bagnall (CMP - Staff)" userId="da003151-8854-44de-a99a-5d472542b9d2" providerId="ADAL" clId="{1AA60C0F-3846-4642-8F7F-EA417E5C364E}" dt="2023-02-04T14:07:08.920" v="2062" actId="47"/>
        <pc:sldMkLst>
          <pc:docMk/>
          <pc:sldMk cId="310415649" sldId="439"/>
        </pc:sldMkLst>
      </pc:sldChg>
      <pc:sldChg chg="addSp delSp modSp mod ord delAnim modAnim">
        <pc:chgData name="Tony Bagnall (CMP - Staff)" userId="da003151-8854-44de-a99a-5d472542b9d2" providerId="ADAL" clId="{1AA60C0F-3846-4642-8F7F-EA417E5C364E}" dt="2023-02-05T16:22:15.795" v="3720" actId="1076"/>
        <pc:sldMkLst>
          <pc:docMk/>
          <pc:sldMk cId="2495316873" sldId="443"/>
        </pc:sldMkLst>
      </pc:sldChg>
      <pc:sldChg chg="del">
        <pc:chgData name="Tony Bagnall (CMP - Staff)" userId="da003151-8854-44de-a99a-5d472542b9d2" providerId="ADAL" clId="{1AA60C0F-3846-4642-8F7F-EA417E5C364E}" dt="2023-02-04T14:07:17.405" v="2064" actId="47"/>
        <pc:sldMkLst>
          <pc:docMk/>
          <pc:sldMk cId="1624251349" sldId="444"/>
        </pc:sldMkLst>
      </pc:sldChg>
      <pc:sldChg chg="del">
        <pc:chgData name="Tony Bagnall (CMP - Staff)" userId="da003151-8854-44de-a99a-5d472542b9d2" providerId="ADAL" clId="{1AA60C0F-3846-4642-8F7F-EA417E5C364E}" dt="2023-01-27T16:46:23.652" v="0" actId="47"/>
        <pc:sldMkLst>
          <pc:docMk/>
          <pc:sldMk cId="758792512" sldId="445"/>
        </pc:sldMkLst>
      </pc:sldChg>
      <pc:sldChg chg="del">
        <pc:chgData name="Tony Bagnall (CMP - Staff)" userId="da003151-8854-44de-a99a-5d472542b9d2" providerId="ADAL" clId="{1AA60C0F-3846-4642-8F7F-EA417E5C364E}" dt="2023-01-27T16:46:23.652" v="0" actId="47"/>
        <pc:sldMkLst>
          <pc:docMk/>
          <pc:sldMk cId="921912639" sldId="446"/>
        </pc:sldMkLst>
      </pc:sldChg>
      <pc:sldChg chg="addSp delSp modSp mod modAnim">
        <pc:chgData name="Tony Bagnall (CMP - Staff)" userId="da003151-8854-44de-a99a-5d472542b9d2" providerId="ADAL" clId="{1AA60C0F-3846-4642-8F7F-EA417E5C364E}" dt="2023-02-07T11:09:00.480" v="8690" actId="1076"/>
        <pc:sldMkLst>
          <pc:docMk/>
          <pc:sldMk cId="2100689963" sldId="447"/>
        </pc:sldMkLst>
      </pc:sldChg>
      <pc:sldChg chg="del">
        <pc:chgData name="Tony Bagnall (CMP - Staff)" userId="da003151-8854-44de-a99a-5d472542b9d2" providerId="ADAL" clId="{1AA60C0F-3846-4642-8F7F-EA417E5C364E}" dt="2023-02-04T14:07:17.405" v="2064" actId="47"/>
        <pc:sldMkLst>
          <pc:docMk/>
          <pc:sldMk cId="3361681583" sldId="448"/>
        </pc:sldMkLst>
      </pc:sldChg>
      <pc:sldChg chg="del">
        <pc:chgData name="Tony Bagnall (CMP - Staff)" userId="da003151-8854-44de-a99a-5d472542b9d2" providerId="ADAL" clId="{1AA60C0F-3846-4642-8F7F-EA417E5C364E}" dt="2023-01-27T16:46:23.652" v="0" actId="47"/>
        <pc:sldMkLst>
          <pc:docMk/>
          <pc:sldMk cId="4239540983" sldId="451"/>
        </pc:sldMkLst>
      </pc:sldChg>
      <pc:sldChg chg="del">
        <pc:chgData name="Tony Bagnall (CMP - Staff)" userId="da003151-8854-44de-a99a-5d472542b9d2" providerId="ADAL" clId="{1AA60C0F-3846-4642-8F7F-EA417E5C364E}" dt="2023-01-27T17:27:52.371" v="31" actId="47"/>
        <pc:sldMkLst>
          <pc:docMk/>
          <pc:sldMk cId="1877316541" sldId="452"/>
        </pc:sldMkLst>
      </pc:sldChg>
      <pc:sldChg chg="del">
        <pc:chgData name="Tony Bagnall (CMP - Staff)" userId="da003151-8854-44de-a99a-5d472542b9d2" providerId="ADAL" clId="{1AA60C0F-3846-4642-8F7F-EA417E5C364E}" dt="2023-02-04T14:07:17.405" v="2064" actId="47"/>
        <pc:sldMkLst>
          <pc:docMk/>
          <pc:sldMk cId="3487493806" sldId="458"/>
        </pc:sldMkLst>
      </pc:sldChg>
      <pc:sldChg chg="del">
        <pc:chgData name="Tony Bagnall (CMP - Staff)" userId="da003151-8854-44de-a99a-5d472542b9d2" providerId="ADAL" clId="{1AA60C0F-3846-4642-8F7F-EA417E5C364E}" dt="2023-02-04T14:07:12.192" v="2063" actId="47"/>
        <pc:sldMkLst>
          <pc:docMk/>
          <pc:sldMk cId="4015061936" sldId="459"/>
        </pc:sldMkLst>
      </pc:sldChg>
      <pc:sldChg chg="addSp modSp mod ord">
        <pc:chgData name="Tony Bagnall (CMP - Staff)" userId="da003151-8854-44de-a99a-5d472542b9d2" providerId="ADAL" clId="{1AA60C0F-3846-4642-8F7F-EA417E5C364E}" dt="2023-02-05T16:22:55.373" v="3729" actId="14100"/>
        <pc:sldMkLst>
          <pc:docMk/>
          <pc:sldMk cId="357760260" sldId="462"/>
        </pc:sldMkLst>
      </pc:sldChg>
      <pc:sldChg chg="del">
        <pc:chgData name="Tony Bagnall (CMP - Staff)" userId="da003151-8854-44de-a99a-5d472542b9d2" providerId="ADAL" clId="{1AA60C0F-3846-4642-8F7F-EA417E5C364E}" dt="2023-02-04T14:07:12.192" v="2063" actId="47"/>
        <pc:sldMkLst>
          <pc:docMk/>
          <pc:sldMk cId="909176407" sldId="463"/>
        </pc:sldMkLst>
      </pc:sldChg>
      <pc:sldChg chg="addSp modSp mod ord">
        <pc:chgData name="Tony Bagnall (CMP - Staff)" userId="da003151-8854-44de-a99a-5d472542b9d2" providerId="ADAL" clId="{1AA60C0F-3846-4642-8F7F-EA417E5C364E}" dt="2023-02-05T16:22:36.364" v="3726" actId="1076"/>
        <pc:sldMkLst>
          <pc:docMk/>
          <pc:sldMk cId="3542026368" sldId="464"/>
        </pc:sldMkLst>
      </pc:sldChg>
      <pc:sldChg chg="del">
        <pc:chgData name="Tony Bagnall (CMP - Staff)" userId="da003151-8854-44de-a99a-5d472542b9d2" providerId="ADAL" clId="{1AA60C0F-3846-4642-8F7F-EA417E5C364E}" dt="2023-01-27T16:46:23.652" v="0" actId="47"/>
        <pc:sldMkLst>
          <pc:docMk/>
          <pc:sldMk cId="2085985587" sldId="465"/>
        </pc:sldMkLst>
      </pc:sldChg>
      <pc:sldChg chg="del">
        <pc:chgData name="Tony Bagnall (CMP - Staff)" userId="da003151-8854-44de-a99a-5d472542b9d2" providerId="ADAL" clId="{1AA60C0F-3846-4642-8F7F-EA417E5C364E}" dt="2023-01-27T17:27:56.213" v="32" actId="47"/>
        <pc:sldMkLst>
          <pc:docMk/>
          <pc:sldMk cId="3961421728" sldId="466"/>
        </pc:sldMkLst>
      </pc:sldChg>
      <pc:sldChg chg="del">
        <pc:chgData name="Tony Bagnall (CMP - Staff)" userId="da003151-8854-44de-a99a-5d472542b9d2" providerId="ADAL" clId="{1AA60C0F-3846-4642-8F7F-EA417E5C364E}" dt="2023-02-04T14:07:17.405" v="2064" actId="47"/>
        <pc:sldMkLst>
          <pc:docMk/>
          <pc:sldMk cId="3514868787" sldId="467"/>
        </pc:sldMkLst>
      </pc:sldChg>
      <pc:sldChg chg="del">
        <pc:chgData name="Tony Bagnall (CMP - Staff)" userId="da003151-8854-44de-a99a-5d472542b9d2" providerId="ADAL" clId="{1AA60C0F-3846-4642-8F7F-EA417E5C364E}" dt="2023-02-04T14:07:17.405" v="2064" actId="47"/>
        <pc:sldMkLst>
          <pc:docMk/>
          <pc:sldMk cId="3283203020" sldId="468"/>
        </pc:sldMkLst>
      </pc:sldChg>
      <pc:sldChg chg="del">
        <pc:chgData name="Tony Bagnall (CMP - Staff)" userId="da003151-8854-44de-a99a-5d472542b9d2" providerId="ADAL" clId="{1AA60C0F-3846-4642-8F7F-EA417E5C364E}" dt="2023-02-04T14:07:17.405" v="2064" actId="47"/>
        <pc:sldMkLst>
          <pc:docMk/>
          <pc:sldMk cId="3532972298" sldId="469"/>
        </pc:sldMkLst>
      </pc:sldChg>
      <pc:sldChg chg="del">
        <pc:chgData name="Tony Bagnall (CMP - Staff)" userId="da003151-8854-44de-a99a-5d472542b9d2" providerId="ADAL" clId="{1AA60C0F-3846-4642-8F7F-EA417E5C364E}" dt="2023-02-04T14:07:17.405" v="2064" actId="47"/>
        <pc:sldMkLst>
          <pc:docMk/>
          <pc:sldMk cId="3976568988" sldId="470"/>
        </pc:sldMkLst>
      </pc:sldChg>
      <pc:sldChg chg="del">
        <pc:chgData name="Tony Bagnall (CMP - Staff)" userId="da003151-8854-44de-a99a-5d472542b9d2" providerId="ADAL" clId="{1AA60C0F-3846-4642-8F7F-EA417E5C364E}" dt="2023-02-04T14:07:17.405" v="2064" actId="47"/>
        <pc:sldMkLst>
          <pc:docMk/>
          <pc:sldMk cId="2922699322" sldId="471"/>
        </pc:sldMkLst>
      </pc:sldChg>
      <pc:sldChg chg="del">
        <pc:chgData name="Tony Bagnall (CMP - Staff)" userId="da003151-8854-44de-a99a-5d472542b9d2" providerId="ADAL" clId="{1AA60C0F-3846-4642-8F7F-EA417E5C364E}" dt="2023-02-04T14:07:17.405" v="2064" actId="47"/>
        <pc:sldMkLst>
          <pc:docMk/>
          <pc:sldMk cId="1324400970" sldId="472"/>
        </pc:sldMkLst>
      </pc:sldChg>
      <pc:sldChg chg="del">
        <pc:chgData name="Tony Bagnall (CMP - Staff)" userId="da003151-8854-44de-a99a-5d472542b9d2" providerId="ADAL" clId="{1AA60C0F-3846-4642-8F7F-EA417E5C364E}" dt="2023-02-04T14:07:17.405" v="2064" actId="47"/>
        <pc:sldMkLst>
          <pc:docMk/>
          <pc:sldMk cId="4174718863" sldId="473"/>
        </pc:sldMkLst>
      </pc:sldChg>
      <pc:sldChg chg="del">
        <pc:chgData name="Tony Bagnall (CMP - Staff)" userId="da003151-8854-44de-a99a-5d472542b9d2" providerId="ADAL" clId="{1AA60C0F-3846-4642-8F7F-EA417E5C364E}" dt="2023-02-04T14:07:17.405" v="2064" actId="47"/>
        <pc:sldMkLst>
          <pc:docMk/>
          <pc:sldMk cId="1871626957" sldId="474"/>
        </pc:sldMkLst>
      </pc:sldChg>
      <pc:sldChg chg="del">
        <pc:chgData name="Tony Bagnall (CMP - Staff)" userId="da003151-8854-44de-a99a-5d472542b9d2" providerId="ADAL" clId="{1AA60C0F-3846-4642-8F7F-EA417E5C364E}" dt="2023-02-04T14:07:17.405" v="2064" actId="47"/>
        <pc:sldMkLst>
          <pc:docMk/>
          <pc:sldMk cId="1231737644" sldId="475"/>
        </pc:sldMkLst>
      </pc:sldChg>
      <pc:sldChg chg="del">
        <pc:chgData name="Tony Bagnall (CMP - Staff)" userId="da003151-8854-44de-a99a-5d472542b9d2" providerId="ADAL" clId="{1AA60C0F-3846-4642-8F7F-EA417E5C364E}" dt="2023-02-04T14:07:17.405" v="2064" actId="47"/>
        <pc:sldMkLst>
          <pc:docMk/>
          <pc:sldMk cId="2195771101" sldId="476"/>
        </pc:sldMkLst>
      </pc:sldChg>
      <pc:sldChg chg="del">
        <pc:chgData name="Tony Bagnall (CMP - Staff)" userId="da003151-8854-44de-a99a-5d472542b9d2" providerId="ADAL" clId="{1AA60C0F-3846-4642-8F7F-EA417E5C364E}" dt="2023-01-27T16:46:44.331" v="1" actId="47"/>
        <pc:sldMkLst>
          <pc:docMk/>
          <pc:sldMk cId="1590692654" sldId="478"/>
        </pc:sldMkLst>
      </pc:sldChg>
      <pc:sldChg chg="del">
        <pc:chgData name="Tony Bagnall (CMP - Staff)" userId="da003151-8854-44de-a99a-5d472542b9d2" providerId="ADAL" clId="{1AA60C0F-3846-4642-8F7F-EA417E5C364E}" dt="2023-02-04T14:07:17.405" v="2064" actId="47"/>
        <pc:sldMkLst>
          <pc:docMk/>
          <pc:sldMk cId="2105634971" sldId="479"/>
        </pc:sldMkLst>
      </pc:sldChg>
      <pc:sldChg chg="del">
        <pc:chgData name="Tony Bagnall (CMP - Staff)" userId="da003151-8854-44de-a99a-5d472542b9d2" providerId="ADAL" clId="{1AA60C0F-3846-4642-8F7F-EA417E5C364E}" dt="2023-02-04T14:07:17.405" v="2064" actId="47"/>
        <pc:sldMkLst>
          <pc:docMk/>
          <pc:sldMk cId="3383789550" sldId="480"/>
        </pc:sldMkLst>
      </pc:sldChg>
      <pc:sldChg chg="del">
        <pc:chgData name="Tony Bagnall (CMP - Staff)" userId="da003151-8854-44de-a99a-5d472542b9d2" providerId="ADAL" clId="{1AA60C0F-3846-4642-8F7F-EA417E5C364E}" dt="2023-02-04T14:07:17.405" v="2064" actId="47"/>
        <pc:sldMkLst>
          <pc:docMk/>
          <pc:sldMk cId="4269372513" sldId="481"/>
        </pc:sldMkLst>
      </pc:sldChg>
      <pc:sldChg chg="del">
        <pc:chgData name="Tony Bagnall (CMP - Staff)" userId="da003151-8854-44de-a99a-5d472542b9d2" providerId="ADAL" clId="{1AA60C0F-3846-4642-8F7F-EA417E5C364E}" dt="2023-01-27T16:46:44.331" v="1" actId="47"/>
        <pc:sldMkLst>
          <pc:docMk/>
          <pc:sldMk cId="10735117" sldId="482"/>
        </pc:sldMkLst>
      </pc:sldChg>
      <pc:sldChg chg="modSp add del mod">
        <pc:chgData name="Tony Bagnall (CMP - Staff)" userId="da003151-8854-44de-a99a-5d472542b9d2" providerId="ADAL" clId="{1AA60C0F-3846-4642-8F7F-EA417E5C364E}" dt="2023-02-04T14:07:17.405" v="2064" actId="47"/>
        <pc:sldMkLst>
          <pc:docMk/>
          <pc:sldMk cId="3795091675" sldId="482"/>
        </pc:sldMkLst>
      </pc:sldChg>
      <pc:sldChg chg="addSp modSp add mod ord">
        <pc:chgData name="Tony Bagnall (CMP - Staff)" userId="da003151-8854-44de-a99a-5d472542b9d2" providerId="ADAL" clId="{1AA60C0F-3846-4642-8F7F-EA417E5C364E}" dt="2023-02-07T10:08:47.611" v="8646" actId="20577"/>
        <pc:sldMkLst>
          <pc:docMk/>
          <pc:sldMk cId="2740033789" sldId="483"/>
        </pc:sldMkLst>
      </pc:sldChg>
      <pc:sldChg chg="del">
        <pc:chgData name="Tony Bagnall (CMP - Staff)" userId="da003151-8854-44de-a99a-5d472542b9d2" providerId="ADAL" clId="{1AA60C0F-3846-4642-8F7F-EA417E5C364E}" dt="2023-01-27T16:46:44.331" v="1" actId="47"/>
        <pc:sldMkLst>
          <pc:docMk/>
          <pc:sldMk cId="3557227168" sldId="483"/>
        </pc:sldMkLst>
      </pc:sldChg>
      <pc:sldChg chg="addSp delSp modSp add mod ord delAnim modAnim modShow">
        <pc:chgData name="Tony Bagnall (CMP - Staff)" userId="da003151-8854-44de-a99a-5d472542b9d2" providerId="ADAL" clId="{1AA60C0F-3846-4642-8F7F-EA417E5C364E}" dt="2023-02-07T14:42:11.331" v="8796" actId="729"/>
        <pc:sldMkLst>
          <pc:docMk/>
          <pc:sldMk cId="2366016853" sldId="484"/>
        </pc:sldMkLst>
      </pc:sldChg>
      <pc:sldChg chg="addSp delSp modSp add mod delAnim modShow">
        <pc:chgData name="Tony Bagnall (CMP - Staff)" userId="da003151-8854-44de-a99a-5d472542b9d2" providerId="ADAL" clId="{1AA60C0F-3846-4642-8F7F-EA417E5C364E}" dt="2023-02-07T14:42:11.331" v="8796" actId="729"/>
        <pc:sldMkLst>
          <pc:docMk/>
          <pc:sldMk cId="1442722896" sldId="485"/>
        </pc:sldMkLst>
      </pc:sldChg>
      <pc:sldChg chg="modSp add del mod">
        <pc:chgData name="Tony Bagnall (CMP - Staff)" userId="da003151-8854-44de-a99a-5d472542b9d2" providerId="ADAL" clId="{1AA60C0F-3846-4642-8F7F-EA417E5C364E}" dt="2023-02-04T12:44:30.127" v="1651" actId="47"/>
        <pc:sldMkLst>
          <pc:docMk/>
          <pc:sldMk cId="3358921634" sldId="486"/>
        </pc:sldMkLst>
      </pc:sldChg>
      <pc:sldChg chg="addSp delSp modSp add mod modAnim modShow">
        <pc:chgData name="Tony Bagnall (CMP - Staff)" userId="da003151-8854-44de-a99a-5d472542b9d2" providerId="ADAL" clId="{1AA60C0F-3846-4642-8F7F-EA417E5C364E}" dt="2023-02-07T14:42:11.331" v="8796" actId="729"/>
        <pc:sldMkLst>
          <pc:docMk/>
          <pc:sldMk cId="2767966609" sldId="487"/>
        </pc:sldMkLst>
      </pc:sldChg>
      <pc:sldChg chg="addSp delSp modSp add mod delAnim modAnim">
        <pc:chgData name="Tony Bagnall (CMP - Staff)" userId="da003151-8854-44de-a99a-5d472542b9d2" providerId="ADAL" clId="{1AA60C0F-3846-4642-8F7F-EA417E5C364E}" dt="2023-02-07T11:26:00.058" v="8714"/>
        <pc:sldMkLst>
          <pc:docMk/>
          <pc:sldMk cId="789411688" sldId="488"/>
        </pc:sldMkLst>
      </pc:sldChg>
      <pc:sldChg chg="addSp delSp modSp add mod ord modShow">
        <pc:chgData name="Tony Bagnall (CMP - Staff)" userId="da003151-8854-44de-a99a-5d472542b9d2" providerId="ADAL" clId="{1AA60C0F-3846-4642-8F7F-EA417E5C364E}" dt="2023-02-07T11:24:48.058" v="8705"/>
        <pc:sldMkLst>
          <pc:docMk/>
          <pc:sldMk cId="1075401421" sldId="489"/>
        </pc:sldMkLst>
      </pc:sldChg>
      <pc:sldChg chg="add del">
        <pc:chgData name="Tony Bagnall (CMP - Staff)" userId="da003151-8854-44de-a99a-5d472542b9d2" providerId="ADAL" clId="{1AA60C0F-3846-4642-8F7F-EA417E5C364E}" dt="2023-02-04T10:19:47.675" v="765"/>
        <pc:sldMkLst>
          <pc:docMk/>
          <pc:sldMk cId="3856188020" sldId="489"/>
        </pc:sldMkLst>
      </pc:sldChg>
      <pc:sldChg chg="addSp modSp add mod">
        <pc:chgData name="Tony Bagnall (CMP - Staff)" userId="da003151-8854-44de-a99a-5d472542b9d2" providerId="ADAL" clId="{1AA60C0F-3846-4642-8F7F-EA417E5C364E}" dt="2023-02-07T11:48:06.858" v="8750" actId="20577"/>
        <pc:sldMkLst>
          <pc:docMk/>
          <pc:sldMk cId="1032427616" sldId="490"/>
        </pc:sldMkLst>
      </pc:sldChg>
      <pc:sldChg chg="addSp delSp modSp add del mod addAnim delAnim modAnim">
        <pc:chgData name="Tony Bagnall (CMP - Staff)" userId="da003151-8854-44de-a99a-5d472542b9d2" providerId="ADAL" clId="{1AA60C0F-3846-4642-8F7F-EA417E5C364E}" dt="2023-02-07T11:51:01.793" v="8763"/>
        <pc:sldMkLst>
          <pc:docMk/>
          <pc:sldMk cId="2536490714" sldId="491"/>
        </pc:sldMkLst>
      </pc:sldChg>
      <pc:sldChg chg="modSp add del mod">
        <pc:chgData name="Tony Bagnall (CMP - Staff)" userId="da003151-8854-44de-a99a-5d472542b9d2" providerId="ADAL" clId="{1AA60C0F-3846-4642-8F7F-EA417E5C364E}" dt="2023-02-04T14:07:17.405" v="2064" actId="47"/>
        <pc:sldMkLst>
          <pc:docMk/>
          <pc:sldMk cId="3649168505" sldId="492"/>
        </pc:sldMkLst>
      </pc:sldChg>
      <pc:sldChg chg="addSp delSp modSp add mod ord">
        <pc:chgData name="Tony Bagnall (CMP - Staff)" userId="da003151-8854-44de-a99a-5d472542b9d2" providerId="ADAL" clId="{1AA60C0F-3846-4642-8F7F-EA417E5C364E}" dt="2023-02-06T19:07:52.426" v="8612" actId="6549"/>
        <pc:sldMkLst>
          <pc:docMk/>
          <pc:sldMk cId="2310588565" sldId="493"/>
        </pc:sldMkLst>
      </pc:sldChg>
      <pc:sldChg chg="modSp add mod">
        <pc:chgData name="Tony Bagnall (CMP - Staff)" userId="da003151-8854-44de-a99a-5d472542b9d2" providerId="ADAL" clId="{1AA60C0F-3846-4642-8F7F-EA417E5C364E}" dt="2023-02-04T12:45:39.637" v="1657" actId="1076"/>
        <pc:sldMkLst>
          <pc:docMk/>
          <pc:sldMk cId="909836903" sldId="494"/>
        </pc:sldMkLst>
      </pc:sldChg>
      <pc:sldChg chg="add del modAnim">
        <pc:chgData name="Tony Bagnall (CMP - Staff)" userId="da003151-8854-44de-a99a-5d472542b9d2" providerId="ADAL" clId="{1AA60C0F-3846-4642-8F7F-EA417E5C364E}" dt="2023-02-04T13:18:09.397" v="1807" actId="47"/>
        <pc:sldMkLst>
          <pc:docMk/>
          <pc:sldMk cId="3815320124" sldId="495"/>
        </pc:sldMkLst>
      </pc:sldChg>
      <pc:sldChg chg="addSp modSp add mod modAnim">
        <pc:chgData name="Tony Bagnall (CMP - Staff)" userId="da003151-8854-44de-a99a-5d472542b9d2" providerId="ADAL" clId="{1AA60C0F-3846-4642-8F7F-EA417E5C364E}" dt="2023-02-05T18:26:43.464" v="5886"/>
        <pc:sldMkLst>
          <pc:docMk/>
          <pc:sldMk cId="3842354369" sldId="495"/>
        </pc:sldMkLst>
      </pc:sldChg>
      <pc:sldChg chg="addSp delSp modSp add mod ord modAnim">
        <pc:chgData name="Tony Bagnall (CMP - Staff)" userId="da003151-8854-44de-a99a-5d472542b9d2" providerId="ADAL" clId="{1AA60C0F-3846-4642-8F7F-EA417E5C364E}" dt="2023-02-05T18:25:49.637" v="5879"/>
        <pc:sldMkLst>
          <pc:docMk/>
          <pc:sldMk cId="2419311181" sldId="496"/>
        </pc:sldMkLst>
      </pc:sldChg>
      <pc:sldChg chg="addSp modSp add mod ord">
        <pc:chgData name="Tony Bagnall (CMP - Staff)" userId="da003151-8854-44de-a99a-5d472542b9d2" providerId="ADAL" clId="{1AA60C0F-3846-4642-8F7F-EA417E5C364E}" dt="2023-02-07T11:25:20.957" v="8707"/>
        <pc:sldMkLst>
          <pc:docMk/>
          <pc:sldMk cId="2129310977" sldId="497"/>
        </pc:sldMkLst>
      </pc:sldChg>
      <pc:sldChg chg="addSp delSp modSp add del mod delAnim modAnim">
        <pc:chgData name="Tony Bagnall (CMP - Staff)" userId="da003151-8854-44de-a99a-5d472542b9d2" providerId="ADAL" clId="{1AA60C0F-3846-4642-8F7F-EA417E5C364E}" dt="2023-02-06T18:45:58.289" v="7881" actId="47"/>
        <pc:sldMkLst>
          <pc:docMk/>
          <pc:sldMk cId="1145928457" sldId="498"/>
        </pc:sldMkLst>
      </pc:sldChg>
      <pc:sldChg chg="addSp delSp modSp add mod">
        <pc:chgData name="Tony Bagnall (CMP - Staff)" userId="da003151-8854-44de-a99a-5d472542b9d2" providerId="ADAL" clId="{1AA60C0F-3846-4642-8F7F-EA417E5C364E}" dt="2023-02-07T09:33:10.421" v="8642" actId="1076"/>
        <pc:sldMkLst>
          <pc:docMk/>
          <pc:sldMk cId="3339202800" sldId="499"/>
        </pc:sldMkLst>
      </pc:sldChg>
      <pc:sldChg chg="modSp add del mod">
        <pc:chgData name="Tony Bagnall (CMP - Staff)" userId="da003151-8854-44de-a99a-5d472542b9d2" providerId="ADAL" clId="{1AA60C0F-3846-4642-8F7F-EA417E5C364E}" dt="2023-02-05T17:27:38.454" v="5657" actId="47"/>
        <pc:sldMkLst>
          <pc:docMk/>
          <pc:sldMk cId="2791220988" sldId="500"/>
        </pc:sldMkLst>
      </pc:sldChg>
      <pc:sldChg chg="modSp add del mod">
        <pc:chgData name="Tony Bagnall (CMP - Staff)" userId="da003151-8854-44de-a99a-5d472542b9d2" providerId="ADAL" clId="{1AA60C0F-3846-4642-8F7F-EA417E5C364E}" dt="2023-02-05T17:27:49.573" v="5659" actId="47"/>
        <pc:sldMkLst>
          <pc:docMk/>
          <pc:sldMk cId="438957215" sldId="501"/>
        </pc:sldMkLst>
      </pc:sldChg>
      <pc:sldChg chg="delSp modSp add del mod delAnim">
        <pc:chgData name="Tony Bagnall (CMP - Staff)" userId="da003151-8854-44de-a99a-5d472542b9d2" providerId="ADAL" clId="{1AA60C0F-3846-4642-8F7F-EA417E5C364E}" dt="2023-02-05T17:27:43.234" v="5658" actId="47"/>
        <pc:sldMkLst>
          <pc:docMk/>
          <pc:sldMk cId="2082687542" sldId="502"/>
        </pc:sldMkLst>
      </pc:sldChg>
      <pc:sldChg chg="addSp delSp modSp add mod addAnim delAnim modAnim">
        <pc:chgData name="Tony Bagnall (CMP - Staff)" userId="da003151-8854-44de-a99a-5d472542b9d2" providerId="ADAL" clId="{1AA60C0F-3846-4642-8F7F-EA417E5C364E}" dt="2023-02-06T19:02:17.708" v="8522" actId="1036"/>
        <pc:sldMkLst>
          <pc:docMk/>
          <pc:sldMk cId="321952398" sldId="503"/>
        </pc:sldMkLst>
      </pc:sldChg>
      <pc:sldChg chg="addSp delSp modSp add mod delAnim modAnim">
        <pc:chgData name="Tony Bagnall (CMP - Staff)" userId="da003151-8854-44de-a99a-5d472542b9d2" providerId="ADAL" clId="{1AA60C0F-3846-4642-8F7F-EA417E5C364E}" dt="2023-02-07T10:20:48.487" v="8662"/>
        <pc:sldMkLst>
          <pc:docMk/>
          <pc:sldMk cId="648762331" sldId="504"/>
        </pc:sldMkLst>
      </pc:sldChg>
      <pc:sldChg chg="addSp delSp modSp add mod ord delAnim modAnim">
        <pc:chgData name="Tony Bagnall (CMP - Staff)" userId="da003151-8854-44de-a99a-5d472542b9d2" providerId="ADAL" clId="{1AA60C0F-3846-4642-8F7F-EA417E5C364E}" dt="2023-02-07T10:20:27.533" v="8655"/>
        <pc:sldMkLst>
          <pc:docMk/>
          <pc:sldMk cId="1202069345" sldId="505"/>
        </pc:sldMkLst>
      </pc:sldChg>
      <pc:sldChg chg="addSp delSp modSp add mod ord delAnim">
        <pc:chgData name="Tony Bagnall (CMP - Staff)" userId="da003151-8854-44de-a99a-5d472542b9d2" providerId="ADAL" clId="{1AA60C0F-3846-4642-8F7F-EA417E5C364E}" dt="2023-02-07T12:45:28.989" v="8795" actId="1076"/>
        <pc:sldMkLst>
          <pc:docMk/>
          <pc:sldMk cId="2510951799" sldId="506"/>
        </pc:sldMkLst>
      </pc:sldChg>
      <pc:sldChg chg="addSp delSp modSp add mod delAnim modAnim">
        <pc:chgData name="Tony Bagnall (CMP - Staff)" userId="da003151-8854-44de-a99a-5d472542b9d2" providerId="ADAL" clId="{1AA60C0F-3846-4642-8F7F-EA417E5C364E}" dt="2023-02-07T10:21:17.893" v="8665"/>
        <pc:sldMkLst>
          <pc:docMk/>
          <pc:sldMk cId="665873170" sldId="507"/>
        </pc:sldMkLst>
      </pc:sldChg>
      <pc:sldChg chg="modSp add mod ord modAnim">
        <pc:chgData name="Tony Bagnall (CMP - Staff)" userId="da003151-8854-44de-a99a-5d472542b9d2" providerId="ADAL" clId="{1AA60C0F-3846-4642-8F7F-EA417E5C364E}" dt="2023-02-07T10:21:02.308" v="8664"/>
        <pc:sldMkLst>
          <pc:docMk/>
          <pc:sldMk cId="642397213" sldId="508"/>
        </pc:sldMkLst>
      </pc:sldChg>
      <pc:sldChg chg="addSp delSp modSp add mod modAnim">
        <pc:chgData name="Tony Bagnall (CMP - Staff)" userId="da003151-8854-44de-a99a-5d472542b9d2" providerId="ADAL" clId="{1AA60C0F-3846-4642-8F7F-EA417E5C364E}" dt="2023-02-07T10:21:34.478" v="8670"/>
        <pc:sldMkLst>
          <pc:docMk/>
          <pc:sldMk cId="3617491345" sldId="509"/>
        </pc:sldMkLst>
      </pc:sldChg>
      <pc:sldChg chg="add modAnim">
        <pc:chgData name="Tony Bagnall (CMP - Staff)" userId="da003151-8854-44de-a99a-5d472542b9d2" providerId="ADAL" clId="{1AA60C0F-3846-4642-8F7F-EA417E5C364E}" dt="2023-02-07T11:27:03.205" v="8719"/>
        <pc:sldMkLst>
          <pc:docMk/>
          <pc:sldMk cId="865457360" sldId="510"/>
        </pc:sldMkLst>
      </pc:sldChg>
      <pc:sldChg chg="add">
        <pc:chgData name="Tony Bagnall (CMP - Staff)" userId="da003151-8854-44de-a99a-5d472542b9d2" providerId="ADAL" clId="{1AA60C0F-3846-4642-8F7F-EA417E5C364E}" dt="2023-02-07T11:50:30.927" v="8753"/>
        <pc:sldMkLst>
          <pc:docMk/>
          <pc:sldMk cId="1617295384" sldId="511"/>
        </pc:sldMkLst>
      </pc:sldChg>
      <pc:sldMasterChg chg="delSldLayout">
        <pc:chgData name="Tony Bagnall (CMP - Staff)" userId="da003151-8854-44de-a99a-5d472542b9d2" providerId="ADAL" clId="{1AA60C0F-3846-4642-8F7F-EA417E5C364E}" dt="2023-02-04T13:18:09.397" v="1807" actId="47"/>
        <pc:sldMasterMkLst>
          <pc:docMk/>
          <pc:sldMasterMk cId="0" sldId="2147483659"/>
        </pc:sldMasterMkLst>
        <pc:sldLayoutChg chg="del">
          <pc:chgData name="Tony Bagnall (CMP - Staff)" userId="da003151-8854-44de-a99a-5d472542b9d2" providerId="ADAL" clId="{1AA60C0F-3846-4642-8F7F-EA417E5C364E}" dt="2023-02-04T13:18:09.397" v="1807" actId="47"/>
          <pc:sldLayoutMkLst>
            <pc:docMk/>
            <pc:sldMasterMk cId="0" sldId="2147483659"/>
            <pc:sldLayoutMk cId="2156473627" sldId="2147483660"/>
          </pc:sldLayoutMkLst>
        </pc:sldLayoutChg>
      </pc:sldMasterChg>
    </pc:docChg>
  </pc:docChgLst>
  <pc:docChgLst>
    <pc:chgData name="Tony Bagnall (CMP - Staff)" userId="da003151-8854-44de-a99a-5d472542b9d2" providerId="ADAL" clId="{D432CA3B-9E1E-4E76-9F18-1EFA428BE218}"/>
    <pc:docChg chg="undo custSel addSld delSld modSld sldOrd">
      <pc:chgData name="Tony Bagnall (CMP - Staff)" userId="da003151-8854-44de-a99a-5d472542b9d2" providerId="ADAL" clId="{D432CA3B-9E1E-4E76-9F18-1EFA428BE218}" dt="2023-10-18T13:29:22.142" v="1514" actId="255"/>
      <pc:docMkLst>
        <pc:docMk/>
      </pc:docMkLst>
      <pc:sldChg chg="modSp mod ord">
        <pc:chgData name="Tony Bagnall (CMP - Staff)" userId="da003151-8854-44de-a99a-5d472542b9d2" providerId="ADAL" clId="{D432CA3B-9E1E-4E76-9F18-1EFA428BE218}" dt="2023-10-18T11:28:35.143" v="905"/>
        <pc:sldMkLst>
          <pc:docMk/>
          <pc:sldMk cId="2495316873" sldId="443"/>
        </pc:sldMkLst>
      </pc:sldChg>
      <pc:sldChg chg="addSp modSp mod modAnim">
        <pc:chgData name="Tony Bagnall (CMP - Staff)" userId="da003151-8854-44de-a99a-5d472542b9d2" providerId="ADAL" clId="{D432CA3B-9E1E-4E76-9F18-1EFA428BE218}" dt="2023-10-18T11:32:47.509" v="1051" actId="255"/>
        <pc:sldMkLst>
          <pc:docMk/>
          <pc:sldMk cId="3361681583" sldId="448"/>
        </pc:sldMkLst>
      </pc:sldChg>
      <pc:sldChg chg="del">
        <pc:chgData name="Tony Bagnall (CMP - Staff)" userId="da003151-8854-44de-a99a-5d472542b9d2" providerId="ADAL" clId="{D432CA3B-9E1E-4E76-9F18-1EFA428BE218}" dt="2023-10-18T11:29:21.903" v="911" actId="47"/>
        <pc:sldMkLst>
          <pc:docMk/>
          <pc:sldMk cId="357760260" sldId="462"/>
        </pc:sldMkLst>
      </pc:sldChg>
      <pc:sldChg chg="modSp mod">
        <pc:chgData name="Tony Bagnall (CMP - Staff)" userId="da003151-8854-44de-a99a-5d472542b9d2" providerId="ADAL" clId="{D432CA3B-9E1E-4E76-9F18-1EFA428BE218}" dt="2023-10-18T11:28:59.096" v="910" actId="1076"/>
        <pc:sldMkLst>
          <pc:docMk/>
          <pc:sldMk cId="3542026368" sldId="464"/>
        </pc:sldMkLst>
      </pc:sldChg>
      <pc:sldChg chg="add">
        <pc:chgData name="Tony Bagnall (CMP - Staff)" userId="da003151-8854-44de-a99a-5d472542b9d2" providerId="ADAL" clId="{D432CA3B-9E1E-4E76-9F18-1EFA428BE218}" dt="2023-10-18T11:31:18.946" v="916"/>
        <pc:sldMkLst>
          <pc:docMk/>
          <pc:sldMk cId="1463467325" sldId="467"/>
        </pc:sldMkLst>
      </pc:sldChg>
      <pc:sldChg chg="del">
        <pc:chgData name="Tony Bagnall (CMP - Staff)" userId="da003151-8854-44de-a99a-5d472542b9d2" providerId="ADAL" clId="{D432CA3B-9E1E-4E76-9F18-1EFA428BE218}" dt="2023-10-18T11:31:16.007" v="915" actId="2696"/>
        <pc:sldMkLst>
          <pc:docMk/>
          <pc:sldMk cId="3514868787" sldId="467"/>
        </pc:sldMkLst>
      </pc:sldChg>
      <pc:sldChg chg="del">
        <pc:chgData name="Tony Bagnall (CMP - Staff)" userId="da003151-8854-44de-a99a-5d472542b9d2" providerId="ADAL" clId="{D432CA3B-9E1E-4E76-9F18-1EFA428BE218}" dt="2023-10-18T11:33:14.601" v="1052" actId="47"/>
        <pc:sldMkLst>
          <pc:docMk/>
          <pc:sldMk cId="2922699322" sldId="471"/>
        </pc:sldMkLst>
      </pc:sldChg>
      <pc:sldChg chg="add">
        <pc:chgData name="Tony Bagnall (CMP - Staff)" userId="da003151-8854-44de-a99a-5d472542b9d2" providerId="ADAL" clId="{D432CA3B-9E1E-4E76-9F18-1EFA428BE218}" dt="2023-10-18T11:31:18.946" v="916"/>
        <pc:sldMkLst>
          <pc:docMk/>
          <pc:sldMk cId="998760893" sldId="472"/>
        </pc:sldMkLst>
      </pc:sldChg>
      <pc:sldChg chg="del">
        <pc:chgData name="Tony Bagnall (CMP - Staff)" userId="da003151-8854-44de-a99a-5d472542b9d2" providerId="ADAL" clId="{D432CA3B-9E1E-4E76-9F18-1EFA428BE218}" dt="2023-10-18T11:31:16.007" v="915" actId="2696"/>
        <pc:sldMkLst>
          <pc:docMk/>
          <pc:sldMk cId="1324400970" sldId="472"/>
        </pc:sldMkLst>
      </pc:sldChg>
      <pc:sldChg chg="add">
        <pc:chgData name="Tony Bagnall (CMP - Staff)" userId="da003151-8854-44de-a99a-5d472542b9d2" providerId="ADAL" clId="{D432CA3B-9E1E-4E76-9F18-1EFA428BE218}" dt="2023-10-18T11:31:18.946" v="916"/>
        <pc:sldMkLst>
          <pc:docMk/>
          <pc:sldMk cId="3547742866" sldId="473"/>
        </pc:sldMkLst>
      </pc:sldChg>
      <pc:sldChg chg="del">
        <pc:chgData name="Tony Bagnall (CMP - Staff)" userId="da003151-8854-44de-a99a-5d472542b9d2" providerId="ADAL" clId="{D432CA3B-9E1E-4E76-9F18-1EFA428BE218}" dt="2023-10-18T11:31:16.007" v="915" actId="2696"/>
        <pc:sldMkLst>
          <pc:docMk/>
          <pc:sldMk cId="4174718863" sldId="473"/>
        </pc:sldMkLst>
      </pc:sldChg>
      <pc:sldChg chg="del">
        <pc:chgData name="Tony Bagnall (CMP - Staff)" userId="da003151-8854-44de-a99a-5d472542b9d2" providerId="ADAL" clId="{D432CA3B-9E1E-4E76-9F18-1EFA428BE218}" dt="2023-10-18T11:31:16.007" v="915" actId="2696"/>
        <pc:sldMkLst>
          <pc:docMk/>
          <pc:sldMk cId="1871626957" sldId="474"/>
        </pc:sldMkLst>
      </pc:sldChg>
      <pc:sldChg chg="add">
        <pc:chgData name="Tony Bagnall (CMP - Staff)" userId="da003151-8854-44de-a99a-5d472542b9d2" providerId="ADAL" clId="{D432CA3B-9E1E-4E76-9F18-1EFA428BE218}" dt="2023-10-18T11:31:18.946" v="916"/>
        <pc:sldMkLst>
          <pc:docMk/>
          <pc:sldMk cId="1997587306" sldId="474"/>
        </pc:sldMkLst>
      </pc:sldChg>
      <pc:sldChg chg="del">
        <pc:chgData name="Tony Bagnall (CMP - Staff)" userId="da003151-8854-44de-a99a-5d472542b9d2" providerId="ADAL" clId="{D432CA3B-9E1E-4E76-9F18-1EFA428BE218}" dt="2023-10-18T11:33:14.601" v="1052" actId="47"/>
        <pc:sldMkLst>
          <pc:docMk/>
          <pc:sldMk cId="2195771101" sldId="476"/>
        </pc:sldMkLst>
      </pc:sldChg>
      <pc:sldChg chg="del">
        <pc:chgData name="Tony Bagnall (CMP - Staff)" userId="da003151-8854-44de-a99a-5d472542b9d2" providerId="ADAL" clId="{D432CA3B-9E1E-4E76-9F18-1EFA428BE218}" dt="2023-10-18T11:31:16.007" v="915" actId="2696"/>
        <pc:sldMkLst>
          <pc:docMk/>
          <pc:sldMk cId="2105634971" sldId="479"/>
        </pc:sldMkLst>
      </pc:sldChg>
      <pc:sldChg chg="add">
        <pc:chgData name="Tony Bagnall (CMP - Staff)" userId="da003151-8854-44de-a99a-5d472542b9d2" providerId="ADAL" clId="{D432CA3B-9E1E-4E76-9F18-1EFA428BE218}" dt="2023-10-18T11:31:18.946" v="916"/>
        <pc:sldMkLst>
          <pc:docMk/>
          <pc:sldMk cId="2935968033" sldId="479"/>
        </pc:sldMkLst>
      </pc:sldChg>
      <pc:sldChg chg="add">
        <pc:chgData name="Tony Bagnall (CMP - Staff)" userId="da003151-8854-44de-a99a-5d472542b9d2" providerId="ADAL" clId="{D432CA3B-9E1E-4E76-9F18-1EFA428BE218}" dt="2023-10-18T11:31:18.946" v="916"/>
        <pc:sldMkLst>
          <pc:docMk/>
          <pc:sldMk cId="2408112885" sldId="480"/>
        </pc:sldMkLst>
      </pc:sldChg>
      <pc:sldChg chg="del">
        <pc:chgData name="Tony Bagnall (CMP - Staff)" userId="da003151-8854-44de-a99a-5d472542b9d2" providerId="ADAL" clId="{D432CA3B-9E1E-4E76-9F18-1EFA428BE218}" dt="2023-10-18T11:31:16.007" v="915" actId="2696"/>
        <pc:sldMkLst>
          <pc:docMk/>
          <pc:sldMk cId="3383789550" sldId="480"/>
        </pc:sldMkLst>
      </pc:sldChg>
      <pc:sldChg chg="add">
        <pc:chgData name="Tony Bagnall (CMP - Staff)" userId="da003151-8854-44de-a99a-5d472542b9d2" providerId="ADAL" clId="{D432CA3B-9E1E-4E76-9F18-1EFA428BE218}" dt="2023-10-18T11:31:18.946" v="916"/>
        <pc:sldMkLst>
          <pc:docMk/>
          <pc:sldMk cId="255595202" sldId="481"/>
        </pc:sldMkLst>
      </pc:sldChg>
      <pc:sldChg chg="del">
        <pc:chgData name="Tony Bagnall (CMP - Staff)" userId="da003151-8854-44de-a99a-5d472542b9d2" providerId="ADAL" clId="{D432CA3B-9E1E-4E76-9F18-1EFA428BE218}" dt="2023-10-18T11:31:16.007" v="915" actId="2696"/>
        <pc:sldMkLst>
          <pc:docMk/>
          <pc:sldMk cId="4269372513" sldId="481"/>
        </pc:sldMkLst>
      </pc:sldChg>
      <pc:sldChg chg="addSp modSp mod ord modAnim">
        <pc:chgData name="Tony Bagnall (CMP - Staff)" userId="da003151-8854-44de-a99a-5d472542b9d2" providerId="ADAL" clId="{D432CA3B-9E1E-4E76-9F18-1EFA428BE218}" dt="2023-10-18T09:55:37.077" v="226" actId="1076"/>
        <pc:sldMkLst>
          <pc:docMk/>
          <pc:sldMk cId="2767966609" sldId="487"/>
        </pc:sldMkLst>
      </pc:sldChg>
      <pc:sldChg chg="modSp mod">
        <pc:chgData name="Tony Bagnall (CMP - Staff)" userId="da003151-8854-44de-a99a-5d472542b9d2" providerId="ADAL" clId="{D432CA3B-9E1E-4E76-9F18-1EFA428BE218}" dt="2023-10-18T13:29:22.142" v="1514" actId="255"/>
        <pc:sldMkLst>
          <pc:docMk/>
          <pc:sldMk cId="451339912" sldId="512"/>
        </pc:sldMkLst>
      </pc:sldChg>
      <pc:sldChg chg="delSp modSp del mod ord">
        <pc:chgData name="Tony Bagnall (CMP - Staff)" userId="da003151-8854-44de-a99a-5d472542b9d2" providerId="ADAL" clId="{D432CA3B-9E1E-4E76-9F18-1EFA428BE218}" dt="2023-10-18T10:25:37.504" v="385" actId="47"/>
        <pc:sldMkLst>
          <pc:docMk/>
          <pc:sldMk cId="2884248719" sldId="515"/>
        </pc:sldMkLst>
      </pc:sldChg>
      <pc:sldChg chg="addSp delSp modSp mod">
        <pc:chgData name="Tony Bagnall (CMP - Staff)" userId="da003151-8854-44de-a99a-5d472542b9d2" providerId="ADAL" clId="{D432CA3B-9E1E-4E76-9F18-1EFA428BE218}" dt="2023-10-18T10:01:58.008" v="245" actId="1076"/>
        <pc:sldMkLst>
          <pc:docMk/>
          <pc:sldMk cId="2050235433" sldId="516"/>
        </pc:sldMkLst>
      </pc:sldChg>
      <pc:sldChg chg="modSp mod ord">
        <pc:chgData name="Tony Bagnall (CMP - Staff)" userId="da003151-8854-44de-a99a-5d472542b9d2" providerId="ADAL" clId="{D432CA3B-9E1E-4E76-9F18-1EFA428BE218}" dt="2023-10-18T09:52:47.350" v="220"/>
        <pc:sldMkLst>
          <pc:docMk/>
          <pc:sldMk cId="1643574635" sldId="517"/>
        </pc:sldMkLst>
      </pc:sldChg>
      <pc:sldChg chg="ord">
        <pc:chgData name="Tony Bagnall (CMP - Staff)" userId="da003151-8854-44de-a99a-5d472542b9d2" providerId="ADAL" clId="{D432CA3B-9E1E-4E76-9F18-1EFA428BE218}" dt="2023-10-18T10:08:22.214" v="297"/>
        <pc:sldMkLst>
          <pc:docMk/>
          <pc:sldMk cId="2505611019" sldId="518"/>
        </pc:sldMkLst>
      </pc:sldChg>
      <pc:sldChg chg="addSp modSp mod">
        <pc:chgData name="Tony Bagnall (CMP - Staff)" userId="da003151-8854-44de-a99a-5d472542b9d2" providerId="ADAL" clId="{D432CA3B-9E1E-4E76-9F18-1EFA428BE218}" dt="2023-10-18T11:08:00.312" v="594" actId="1076"/>
        <pc:sldMkLst>
          <pc:docMk/>
          <pc:sldMk cId="3392425147" sldId="519"/>
        </pc:sldMkLst>
      </pc:sldChg>
      <pc:sldChg chg="addSp modSp mod">
        <pc:chgData name="Tony Bagnall (CMP - Staff)" userId="da003151-8854-44de-a99a-5d472542b9d2" providerId="ADAL" clId="{D432CA3B-9E1E-4E76-9F18-1EFA428BE218}" dt="2023-10-18T11:10:07.834" v="602" actId="1076"/>
        <pc:sldMkLst>
          <pc:docMk/>
          <pc:sldMk cId="3266245449" sldId="520"/>
        </pc:sldMkLst>
      </pc:sldChg>
      <pc:sldChg chg="ord">
        <pc:chgData name="Tony Bagnall (CMP - Staff)" userId="da003151-8854-44de-a99a-5d472542b9d2" providerId="ADAL" clId="{D432CA3B-9E1E-4E76-9F18-1EFA428BE218}" dt="2023-10-18T09:27:29.510" v="163"/>
        <pc:sldMkLst>
          <pc:docMk/>
          <pc:sldMk cId="868524477" sldId="521"/>
        </pc:sldMkLst>
      </pc:sldChg>
      <pc:sldChg chg="addSp delSp modSp mod ord">
        <pc:chgData name="Tony Bagnall (CMP - Staff)" userId="da003151-8854-44de-a99a-5d472542b9d2" providerId="ADAL" clId="{D432CA3B-9E1E-4E76-9F18-1EFA428BE218}" dt="2023-10-18T10:52:36.176" v="485" actId="1076"/>
        <pc:sldMkLst>
          <pc:docMk/>
          <pc:sldMk cId="1098776806" sldId="522"/>
        </pc:sldMkLst>
      </pc:sldChg>
      <pc:sldChg chg="addSp delSp modSp mod ord">
        <pc:chgData name="Tony Bagnall (CMP - Staff)" userId="da003151-8854-44de-a99a-5d472542b9d2" providerId="ADAL" clId="{D432CA3B-9E1E-4E76-9F18-1EFA428BE218}" dt="2023-10-18T11:10:20.783" v="607" actId="1076"/>
        <pc:sldMkLst>
          <pc:docMk/>
          <pc:sldMk cId="1389909208" sldId="523"/>
        </pc:sldMkLst>
      </pc:sldChg>
      <pc:sldChg chg="addSp modSp mod">
        <pc:chgData name="Tony Bagnall (CMP - Staff)" userId="da003151-8854-44de-a99a-5d472542b9d2" providerId="ADAL" clId="{D432CA3B-9E1E-4E76-9F18-1EFA428BE218}" dt="2023-10-18T11:10:31.263" v="609" actId="1076"/>
        <pc:sldMkLst>
          <pc:docMk/>
          <pc:sldMk cId="955624332" sldId="524"/>
        </pc:sldMkLst>
      </pc:sldChg>
      <pc:sldChg chg="addSp delSp modSp mod">
        <pc:chgData name="Tony Bagnall (CMP - Staff)" userId="da003151-8854-44de-a99a-5d472542b9d2" providerId="ADAL" clId="{D432CA3B-9E1E-4E76-9F18-1EFA428BE218}" dt="2023-10-18T11:21:33.069" v="738" actId="1076"/>
        <pc:sldMkLst>
          <pc:docMk/>
          <pc:sldMk cId="2713778436" sldId="525"/>
        </pc:sldMkLst>
      </pc:sldChg>
      <pc:sldChg chg="addSp delSp modSp mod">
        <pc:chgData name="Tony Bagnall (CMP - Staff)" userId="da003151-8854-44de-a99a-5d472542b9d2" providerId="ADAL" clId="{D432CA3B-9E1E-4E76-9F18-1EFA428BE218}" dt="2023-10-18T11:22:21.535" v="752" actId="20577"/>
        <pc:sldMkLst>
          <pc:docMk/>
          <pc:sldMk cId="2818911891" sldId="526"/>
        </pc:sldMkLst>
      </pc:sldChg>
      <pc:sldChg chg="addSp delSp modSp mod">
        <pc:chgData name="Tony Bagnall (CMP - Staff)" userId="da003151-8854-44de-a99a-5d472542b9d2" providerId="ADAL" clId="{D432CA3B-9E1E-4E76-9F18-1EFA428BE218}" dt="2023-10-18T11:37:13.375" v="1067" actId="1076"/>
        <pc:sldMkLst>
          <pc:docMk/>
          <pc:sldMk cId="782592332" sldId="527"/>
        </pc:sldMkLst>
      </pc:sldChg>
      <pc:sldChg chg="modSp add mod">
        <pc:chgData name="Tony Bagnall (CMP - Staff)" userId="da003151-8854-44de-a99a-5d472542b9d2" providerId="ADAL" clId="{D432CA3B-9E1E-4E76-9F18-1EFA428BE218}" dt="2023-10-18T11:40:43.706" v="1446" actId="20577"/>
        <pc:sldMkLst>
          <pc:docMk/>
          <pc:sldMk cId="1471190005" sldId="528"/>
        </pc:sldMkLst>
      </pc:sldChg>
      <pc:sldChg chg="del">
        <pc:chgData name="Tony Bagnall (CMP - Staff)" userId="da003151-8854-44de-a99a-5d472542b9d2" providerId="ADAL" clId="{D432CA3B-9E1E-4E76-9F18-1EFA428BE218}" dt="2023-10-18T11:31:16.007" v="915" actId="2696"/>
        <pc:sldMkLst>
          <pc:docMk/>
          <pc:sldMk cId="1826136792" sldId="528"/>
        </pc:sldMkLst>
      </pc:sldChg>
      <pc:sldChg chg="addSp delSp modSp mod">
        <pc:chgData name="Tony Bagnall (CMP - Staff)" userId="da003151-8854-44de-a99a-5d472542b9d2" providerId="ADAL" clId="{D432CA3B-9E1E-4E76-9F18-1EFA428BE218}" dt="2023-10-18T09:35:27.761" v="193" actId="1076"/>
        <pc:sldMkLst>
          <pc:docMk/>
          <pc:sldMk cId="3944266944" sldId="535"/>
        </pc:sldMkLst>
      </pc:sldChg>
      <pc:sldChg chg="ord">
        <pc:chgData name="Tony Bagnall (CMP - Staff)" userId="da003151-8854-44de-a99a-5d472542b9d2" providerId="ADAL" clId="{D432CA3B-9E1E-4E76-9F18-1EFA428BE218}" dt="2023-10-18T09:31:25.047" v="176"/>
        <pc:sldMkLst>
          <pc:docMk/>
          <pc:sldMk cId="523027324" sldId="536"/>
        </pc:sldMkLst>
      </pc:sldChg>
      <pc:sldChg chg="addSp modSp mod modAnim">
        <pc:chgData name="Tony Bagnall (CMP - Staff)" userId="da003151-8854-44de-a99a-5d472542b9d2" providerId="ADAL" clId="{D432CA3B-9E1E-4E76-9F18-1EFA428BE218}" dt="2023-10-18T10:07:07.042" v="293" actId="1037"/>
        <pc:sldMkLst>
          <pc:docMk/>
          <pc:sldMk cId="544736992" sldId="537"/>
        </pc:sldMkLst>
      </pc:sldChg>
      <pc:sldChg chg="addSp modSp mod ord modAnim">
        <pc:chgData name="Tony Bagnall (CMP - Staff)" userId="da003151-8854-44de-a99a-5d472542b9d2" providerId="ADAL" clId="{D432CA3B-9E1E-4E76-9F18-1EFA428BE218}" dt="2023-10-18T10:58:39.110" v="537"/>
        <pc:sldMkLst>
          <pc:docMk/>
          <pc:sldMk cId="148929163" sldId="538"/>
        </pc:sldMkLst>
      </pc:sldChg>
      <pc:sldChg chg="addSp modSp mod ord">
        <pc:chgData name="Tony Bagnall (CMP - Staff)" userId="da003151-8854-44de-a99a-5d472542b9d2" providerId="ADAL" clId="{D432CA3B-9E1E-4E76-9F18-1EFA428BE218}" dt="2023-10-18T10:20:37.204" v="309" actId="1076"/>
        <pc:sldMkLst>
          <pc:docMk/>
          <pc:sldMk cId="3189554144" sldId="540"/>
        </pc:sldMkLst>
      </pc:sldChg>
      <pc:sldChg chg="addSp modSp mod">
        <pc:chgData name="Tony Bagnall (CMP - Staff)" userId="da003151-8854-44de-a99a-5d472542b9d2" providerId="ADAL" clId="{D432CA3B-9E1E-4E76-9F18-1EFA428BE218}" dt="2023-10-18T10:56:51.463" v="527" actId="20577"/>
        <pc:sldMkLst>
          <pc:docMk/>
          <pc:sldMk cId="3800154037" sldId="541"/>
        </pc:sldMkLst>
      </pc:sldChg>
      <pc:sldChg chg="addSp modSp mod">
        <pc:chgData name="Tony Bagnall (CMP - Staff)" userId="da003151-8854-44de-a99a-5d472542b9d2" providerId="ADAL" clId="{D432CA3B-9E1E-4E76-9F18-1EFA428BE218}" dt="2023-10-18T11:09:51.259" v="600" actId="1076"/>
        <pc:sldMkLst>
          <pc:docMk/>
          <pc:sldMk cId="4153774126" sldId="542"/>
        </pc:sldMkLst>
      </pc:sldChg>
      <pc:sldChg chg="addSp modSp mod modAnim">
        <pc:chgData name="Tony Bagnall (CMP - Staff)" userId="da003151-8854-44de-a99a-5d472542b9d2" providerId="ADAL" clId="{D432CA3B-9E1E-4E76-9F18-1EFA428BE218}" dt="2023-10-18T11:12:58.906" v="638" actId="1076"/>
        <pc:sldMkLst>
          <pc:docMk/>
          <pc:sldMk cId="2968556867" sldId="2534"/>
        </pc:sldMkLst>
      </pc:sldChg>
      <pc:sldChg chg="addSp modSp mod">
        <pc:chgData name="Tony Bagnall (CMP - Staff)" userId="da003151-8854-44de-a99a-5d472542b9d2" providerId="ADAL" clId="{D432CA3B-9E1E-4E76-9F18-1EFA428BE218}" dt="2023-10-18T09:13:52.882" v="29" actId="1036"/>
        <pc:sldMkLst>
          <pc:docMk/>
          <pc:sldMk cId="3995973667" sldId="2535"/>
        </pc:sldMkLst>
      </pc:sldChg>
      <pc:sldChg chg="addSp delSp modSp add mod">
        <pc:chgData name="Tony Bagnall (CMP - Staff)" userId="da003151-8854-44de-a99a-5d472542b9d2" providerId="ADAL" clId="{D432CA3B-9E1E-4E76-9F18-1EFA428BE218}" dt="2023-10-18T09:52:06.722" v="218" actId="1038"/>
        <pc:sldMkLst>
          <pc:docMk/>
          <pc:sldMk cId="1988895839" sldId="2536"/>
        </pc:sldMkLst>
      </pc:sldChg>
      <pc:sldChg chg="addSp delSp modSp add mod">
        <pc:chgData name="Tony Bagnall (CMP - Staff)" userId="da003151-8854-44de-a99a-5d472542b9d2" providerId="ADAL" clId="{D432CA3B-9E1E-4E76-9F18-1EFA428BE218}" dt="2023-10-18T11:05:35.314" v="555" actId="14100"/>
        <pc:sldMkLst>
          <pc:docMk/>
          <pc:sldMk cId="4143012405" sldId="2537"/>
        </pc:sldMkLst>
      </pc:sldChg>
      <pc:sldChg chg="addSp delSp modSp add mod">
        <pc:chgData name="Tony Bagnall (CMP - Staff)" userId="da003151-8854-44de-a99a-5d472542b9d2" providerId="ADAL" clId="{D432CA3B-9E1E-4E76-9F18-1EFA428BE218}" dt="2023-10-18T11:06:29.943" v="586" actId="1076"/>
        <pc:sldMkLst>
          <pc:docMk/>
          <pc:sldMk cId="3260934514" sldId="2538"/>
        </pc:sldMkLst>
      </pc:sldChg>
      <pc:sldChg chg="addSp delSp modSp add mod ord">
        <pc:chgData name="Tony Bagnall (CMP - Staff)" userId="da003151-8854-44de-a99a-5d472542b9d2" providerId="ADAL" clId="{D432CA3B-9E1E-4E76-9F18-1EFA428BE218}" dt="2023-10-18T11:23:35.552" v="760" actId="207"/>
        <pc:sldMkLst>
          <pc:docMk/>
          <pc:sldMk cId="1286792519" sldId="2539"/>
        </pc:sldMkLst>
      </pc:sldChg>
      <pc:sldChg chg="addSp modSp add mod">
        <pc:chgData name="Tony Bagnall (CMP - Staff)" userId="da003151-8854-44de-a99a-5d472542b9d2" providerId="ADAL" clId="{D432CA3B-9E1E-4E76-9F18-1EFA428BE218}" dt="2023-10-18T11:25:01.038" v="767" actId="14100"/>
        <pc:sldMkLst>
          <pc:docMk/>
          <pc:sldMk cId="584071872" sldId="2540"/>
        </pc:sldMkLst>
      </pc:sldChg>
      <pc:sldChg chg="addSp delSp modSp add mod modAnim">
        <pc:chgData name="Tony Bagnall (CMP - Staff)" userId="da003151-8854-44de-a99a-5d472542b9d2" providerId="ADAL" clId="{D432CA3B-9E1E-4E76-9F18-1EFA428BE218}" dt="2023-10-18T11:28:51.646" v="908" actId="1076"/>
        <pc:sldMkLst>
          <pc:docMk/>
          <pc:sldMk cId="2906252678" sldId="2541"/>
        </pc:sldMkLst>
      </pc:sldChg>
      <pc:sldChg chg="addSp modSp add mod">
        <pc:chgData name="Tony Bagnall (CMP - Staff)" userId="da003151-8854-44de-a99a-5d472542b9d2" providerId="ADAL" clId="{D432CA3B-9E1E-4E76-9F18-1EFA428BE218}" dt="2023-10-18T13:26:29.210" v="1509" actId="5793"/>
        <pc:sldMkLst>
          <pc:docMk/>
          <pc:sldMk cId="2356672173" sldId="2542"/>
        </pc:sldMkLst>
      </pc:sldChg>
    </pc:docChg>
  </pc:docChgLst>
  <pc:docChgLst>
    <pc:chgData name="Tony Bagnall (CMP - Staff)" userId="da003151-8854-44de-a99a-5d472542b9d2" providerId="ADAL" clId="{5F1BC127-8E68-4F2D-B92B-91A4A8687217}"/>
    <pc:docChg chg="custSel addSld delSld modSld">
      <pc:chgData name="Tony Bagnall (CMP - Staff)" userId="da003151-8854-44de-a99a-5d472542b9d2" providerId="ADAL" clId="{5F1BC127-8E68-4F2D-B92B-91A4A8687217}" dt="2024-05-28T06:04:23.631" v="290" actId="47"/>
      <pc:docMkLst>
        <pc:docMk/>
      </pc:docMkLst>
      <pc:sldChg chg="add">
        <pc:chgData name="Tony Bagnall (CMP - Staff)" userId="da003151-8854-44de-a99a-5d472542b9d2" providerId="ADAL" clId="{5F1BC127-8E68-4F2D-B92B-91A4A8687217}" dt="2024-05-24T13:50:13.293" v="286"/>
        <pc:sldMkLst>
          <pc:docMk/>
          <pc:sldMk cId="3295691484" sldId="358"/>
        </pc:sldMkLst>
      </pc:sldChg>
      <pc:sldChg chg="del">
        <pc:chgData name="Tony Bagnall (CMP - Staff)" userId="da003151-8854-44de-a99a-5d472542b9d2" providerId="ADAL" clId="{5F1BC127-8E68-4F2D-B92B-91A4A8687217}" dt="2024-05-28T06:04:23.631" v="290" actId="47"/>
        <pc:sldMkLst>
          <pc:docMk/>
          <pc:sldMk cId="3726418865" sldId="395"/>
        </pc:sldMkLst>
      </pc:sldChg>
      <pc:sldChg chg="add">
        <pc:chgData name="Tony Bagnall (CMP - Staff)" userId="da003151-8854-44de-a99a-5d472542b9d2" providerId="ADAL" clId="{5F1BC127-8E68-4F2D-B92B-91A4A8687217}" dt="2024-05-24T13:50:13.293" v="286"/>
        <pc:sldMkLst>
          <pc:docMk/>
          <pc:sldMk cId="1904755554" sldId="439"/>
        </pc:sldMkLst>
      </pc:sldChg>
      <pc:sldChg chg="add">
        <pc:chgData name="Tony Bagnall (CMP - Staff)" userId="da003151-8854-44de-a99a-5d472542b9d2" providerId="ADAL" clId="{5F1BC127-8E68-4F2D-B92B-91A4A8687217}" dt="2024-05-24T13:50:13.293" v="286"/>
        <pc:sldMkLst>
          <pc:docMk/>
          <pc:sldMk cId="3142310854" sldId="440"/>
        </pc:sldMkLst>
      </pc:sldChg>
      <pc:sldChg chg="add del">
        <pc:chgData name="Tony Bagnall (CMP - Staff)" userId="da003151-8854-44de-a99a-5d472542b9d2" providerId="ADAL" clId="{5F1BC127-8E68-4F2D-B92B-91A4A8687217}" dt="2024-05-24T13:50:32.521" v="288" actId="47"/>
        <pc:sldMkLst>
          <pc:docMk/>
          <pc:sldMk cId="3774544066" sldId="441"/>
        </pc:sldMkLst>
      </pc:sldChg>
      <pc:sldChg chg="add del">
        <pc:chgData name="Tony Bagnall (CMP - Staff)" userId="da003151-8854-44de-a99a-5d472542b9d2" providerId="ADAL" clId="{5F1BC127-8E68-4F2D-B92B-91A4A8687217}" dt="2024-05-24T13:50:19.174" v="287" actId="47"/>
        <pc:sldMkLst>
          <pc:docMk/>
          <pc:sldMk cId="2641758203" sldId="442"/>
        </pc:sldMkLst>
      </pc:sldChg>
      <pc:sldChg chg="add del">
        <pc:chgData name="Tony Bagnall (CMP - Staff)" userId="da003151-8854-44de-a99a-5d472542b9d2" providerId="ADAL" clId="{5F1BC127-8E68-4F2D-B92B-91A4A8687217}" dt="2024-05-24T13:50:46.064" v="289" actId="47"/>
        <pc:sldMkLst>
          <pc:docMk/>
          <pc:sldMk cId="4007255710" sldId="444"/>
        </pc:sldMkLst>
      </pc:sldChg>
      <pc:sldChg chg="del">
        <pc:chgData name="Tony Bagnall (CMP - Staff)" userId="da003151-8854-44de-a99a-5d472542b9d2" providerId="ADAL" clId="{5F1BC127-8E68-4F2D-B92B-91A4A8687217}" dt="2024-05-17T09:54:22.352" v="177" actId="47"/>
        <pc:sldMkLst>
          <pc:docMk/>
          <pc:sldMk cId="451339912" sldId="512"/>
        </pc:sldMkLst>
      </pc:sldChg>
      <pc:sldChg chg="modSp add mod">
        <pc:chgData name="Tony Bagnall (CMP - Staff)" userId="da003151-8854-44de-a99a-5d472542b9d2" providerId="ADAL" clId="{5F1BC127-8E68-4F2D-B92B-91A4A8687217}" dt="2024-05-17T09:54:19.018" v="176" actId="1076"/>
        <pc:sldMkLst>
          <pc:docMk/>
          <pc:sldMk cId="1112484835" sldId="2547"/>
        </pc:sldMkLst>
      </pc:sldChg>
      <pc:sldChg chg="add del setBg">
        <pc:chgData name="Tony Bagnall (CMP - Staff)" userId="da003151-8854-44de-a99a-5d472542b9d2" providerId="ADAL" clId="{5F1BC127-8E68-4F2D-B92B-91A4A8687217}" dt="2024-05-17T09:54:40.438" v="179" actId="47"/>
        <pc:sldMkLst>
          <pc:docMk/>
          <pc:sldMk cId="3793516762" sldId="2548"/>
        </pc:sldMkLst>
      </pc:sldChg>
      <pc:sldChg chg="modSp add mod">
        <pc:chgData name="Tony Bagnall (CMP - Staff)" userId="da003151-8854-44de-a99a-5d472542b9d2" providerId="ADAL" clId="{5F1BC127-8E68-4F2D-B92B-91A4A8687217}" dt="2024-05-17T09:55:02.346" v="210" actId="6549"/>
        <pc:sldMkLst>
          <pc:docMk/>
          <pc:sldMk cId="3988622980" sldId="2548"/>
        </pc:sldMkLst>
      </pc:sldChg>
      <pc:sldChg chg="modSp add mod">
        <pc:chgData name="Tony Bagnall (CMP - Staff)" userId="da003151-8854-44de-a99a-5d472542b9d2" providerId="ADAL" clId="{5F1BC127-8E68-4F2D-B92B-91A4A8687217}" dt="2024-05-17T10:03:45.047" v="222" actId="20577"/>
        <pc:sldMkLst>
          <pc:docMk/>
          <pc:sldMk cId="2916390336" sldId="2549"/>
        </pc:sldMkLst>
      </pc:sldChg>
      <pc:sldChg chg="del">
        <pc:chgData name="Tony Bagnall (CMP - Staff)" userId="da003151-8854-44de-a99a-5d472542b9d2" providerId="ADAL" clId="{5F1BC127-8E68-4F2D-B92B-91A4A8687217}" dt="2024-05-24T13:40:06.629" v="223" actId="47"/>
        <pc:sldMkLst>
          <pc:docMk/>
          <pc:sldMk cId="4086468004" sldId="2551"/>
        </pc:sldMkLst>
      </pc:sldChg>
      <pc:sldChg chg="addSp delSp modSp mod delAnim modAnim">
        <pc:chgData name="Tony Bagnall (CMP - Staff)" userId="da003151-8854-44de-a99a-5d472542b9d2" providerId="ADAL" clId="{5F1BC127-8E68-4F2D-B92B-91A4A8687217}" dt="2024-05-24T13:46:46.754" v="275"/>
        <pc:sldMkLst>
          <pc:docMk/>
          <pc:sldMk cId="4207597165" sldId="2558"/>
        </pc:sldMkLst>
      </pc:sldChg>
      <pc:sldChg chg="addSp delSp modSp add mod">
        <pc:chgData name="Tony Bagnall (CMP - Staff)" userId="da003151-8854-44de-a99a-5d472542b9d2" providerId="ADAL" clId="{5F1BC127-8E68-4F2D-B92B-91A4A8687217}" dt="2024-05-24T13:48:44.395" v="285" actId="1076"/>
        <pc:sldMkLst>
          <pc:docMk/>
          <pc:sldMk cId="86050028" sldId="2561"/>
        </pc:sldMkLst>
      </pc:sldChg>
      <pc:sldChg chg="add">
        <pc:chgData name="Tony Bagnall (CMP - Staff)" userId="da003151-8854-44de-a99a-5d472542b9d2" providerId="ADAL" clId="{5F1BC127-8E68-4F2D-B92B-91A4A8687217}" dt="2024-05-24T13:50:13.293" v="286"/>
        <pc:sldMkLst>
          <pc:docMk/>
          <pc:sldMk cId="1937971664" sldId="2562"/>
        </pc:sldMkLst>
      </pc:sldChg>
    </pc:docChg>
  </pc:docChgLst>
  <pc:docChgLst>
    <pc:chgData name="Tony Bagnall" userId="55f10786-9a34-47e9-b12f-c4d7ff253fe8" providerId="ADAL" clId="{38CFC543-8EB2-4589-BA0D-FD2A7D8AE70B}"/>
    <pc:docChg chg="undo custSel addSld delSld modSld sldOrd">
      <pc:chgData name="Tony Bagnall" userId="55f10786-9a34-47e9-b12f-c4d7ff253fe8" providerId="ADAL" clId="{38CFC543-8EB2-4589-BA0D-FD2A7D8AE70B}" dt="2024-01-18T14:11:30.601" v="1040" actId="14100"/>
      <pc:docMkLst>
        <pc:docMk/>
      </pc:docMkLst>
      <pc:sldChg chg="delSp modSp add del mod">
        <pc:chgData name="Tony Bagnall" userId="55f10786-9a34-47e9-b12f-c4d7ff253fe8" providerId="ADAL" clId="{38CFC543-8EB2-4589-BA0D-FD2A7D8AE70B}" dt="2024-01-18T10:10:12.658" v="291" actId="2696"/>
        <pc:sldMkLst>
          <pc:docMk/>
          <pc:sldMk cId="1135277018" sldId="420"/>
        </pc:sldMkLst>
      </pc:sldChg>
      <pc:sldChg chg="addSp delSp add del mod">
        <pc:chgData name="Tony Bagnall" userId="55f10786-9a34-47e9-b12f-c4d7ff253fe8" providerId="ADAL" clId="{38CFC543-8EB2-4589-BA0D-FD2A7D8AE70B}" dt="2024-01-18T11:01:42.884" v="1033" actId="47"/>
        <pc:sldMkLst>
          <pc:docMk/>
          <pc:sldMk cId="3539449475" sldId="420"/>
        </pc:sldMkLst>
      </pc:sldChg>
      <pc:sldChg chg="modSp add mod ord">
        <pc:chgData name="Tony Bagnall" userId="55f10786-9a34-47e9-b12f-c4d7ff253fe8" providerId="ADAL" clId="{38CFC543-8EB2-4589-BA0D-FD2A7D8AE70B}" dt="2024-01-18T10:11:22.774" v="301" actId="1076"/>
        <pc:sldMkLst>
          <pc:docMk/>
          <pc:sldMk cId="286920150" sldId="421"/>
        </pc:sldMkLst>
      </pc:sldChg>
      <pc:sldChg chg="add del">
        <pc:chgData name="Tony Bagnall" userId="55f10786-9a34-47e9-b12f-c4d7ff253fe8" providerId="ADAL" clId="{38CFC543-8EB2-4589-BA0D-FD2A7D8AE70B}" dt="2024-01-18T10:10:12.658" v="291" actId="2696"/>
        <pc:sldMkLst>
          <pc:docMk/>
          <pc:sldMk cId="3067729022" sldId="421"/>
        </pc:sldMkLst>
      </pc:sldChg>
      <pc:sldChg chg="modSp add del mod">
        <pc:chgData name="Tony Bagnall" userId="55f10786-9a34-47e9-b12f-c4d7ff253fe8" providerId="ADAL" clId="{38CFC543-8EB2-4589-BA0D-FD2A7D8AE70B}" dt="2024-01-18T10:10:12.658" v="291" actId="2696"/>
        <pc:sldMkLst>
          <pc:docMk/>
          <pc:sldMk cId="598054959" sldId="422"/>
        </pc:sldMkLst>
      </pc:sldChg>
      <pc:sldChg chg="add ord">
        <pc:chgData name="Tony Bagnall" userId="55f10786-9a34-47e9-b12f-c4d7ff253fe8" providerId="ADAL" clId="{38CFC543-8EB2-4589-BA0D-FD2A7D8AE70B}" dt="2024-01-18T10:10:52.594" v="294"/>
        <pc:sldMkLst>
          <pc:docMk/>
          <pc:sldMk cId="2521290533" sldId="422"/>
        </pc:sldMkLst>
      </pc:sldChg>
      <pc:sldChg chg="addSp delSp modSp mod">
        <pc:chgData name="Tony Bagnall" userId="55f10786-9a34-47e9-b12f-c4d7ff253fe8" providerId="ADAL" clId="{38CFC543-8EB2-4589-BA0D-FD2A7D8AE70B}" dt="2024-01-18T11:01:54.335" v="1036" actId="478"/>
        <pc:sldMkLst>
          <pc:docMk/>
          <pc:sldMk cId="3542026368" sldId="464"/>
        </pc:sldMkLst>
      </pc:sldChg>
      <pc:sldChg chg="ord">
        <pc:chgData name="Tony Bagnall" userId="55f10786-9a34-47e9-b12f-c4d7ff253fe8" providerId="ADAL" clId="{38CFC543-8EB2-4589-BA0D-FD2A7D8AE70B}" dt="2024-01-18T10:58:11.654" v="1021"/>
        <pc:sldMkLst>
          <pc:docMk/>
          <pc:sldMk cId="3392425147" sldId="519"/>
        </pc:sldMkLst>
      </pc:sldChg>
      <pc:sldChg chg="modSp mod">
        <pc:chgData name="Tony Bagnall" userId="55f10786-9a34-47e9-b12f-c4d7ff253fe8" providerId="ADAL" clId="{38CFC543-8EB2-4589-BA0D-FD2A7D8AE70B}" dt="2024-01-18T10:07:32.102" v="276" actId="1076"/>
        <pc:sldMkLst>
          <pc:docMk/>
          <pc:sldMk cId="2818911891" sldId="526"/>
        </pc:sldMkLst>
      </pc:sldChg>
      <pc:sldChg chg="addSp delSp mod">
        <pc:chgData name="Tony Bagnall" userId="55f10786-9a34-47e9-b12f-c4d7ff253fe8" providerId="ADAL" clId="{38CFC543-8EB2-4589-BA0D-FD2A7D8AE70B}" dt="2024-01-18T10:49:56.784" v="898" actId="478"/>
        <pc:sldMkLst>
          <pc:docMk/>
          <pc:sldMk cId="1885110431" sldId="532"/>
        </pc:sldMkLst>
      </pc:sldChg>
      <pc:sldChg chg="del">
        <pc:chgData name="Tony Bagnall" userId="55f10786-9a34-47e9-b12f-c4d7ff253fe8" providerId="ADAL" clId="{38CFC543-8EB2-4589-BA0D-FD2A7D8AE70B}" dt="2024-01-18T10:46:05.317" v="896" actId="47"/>
        <pc:sldMkLst>
          <pc:docMk/>
          <pc:sldMk cId="3484741375" sldId="533"/>
        </pc:sldMkLst>
      </pc:sldChg>
      <pc:sldChg chg="addSp delSp modSp mod delAnim">
        <pc:chgData name="Tony Bagnall" userId="55f10786-9a34-47e9-b12f-c4d7ff253fe8" providerId="ADAL" clId="{38CFC543-8EB2-4589-BA0D-FD2A7D8AE70B}" dt="2024-01-18T10:56:08.544" v="1015" actId="1036"/>
        <pc:sldMkLst>
          <pc:docMk/>
          <pc:sldMk cId="148929163" sldId="538"/>
        </pc:sldMkLst>
      </pc:sldChg>
      <pc:sldChg chg="delSp modSp mod delAnim">
        <pc:chgData name="Tony Bagnall" userId="55f10786-9a34-47e9-b12f-c4d7ff253fe8" providerId="ADAL" clId="{38CFC543-8EB2-4589-BA0D-FD2A7D8AE70B}" dt="2024-01-18T10:05:44.738" v="264" actId="1076"/>
        <pc:sldMkLst>
          <pc:docMk/>
          <pc:sldMk cId="2110752131" sldId="539"/>
        </pc:sldMkLst>
      </pc:sldChg>
      <pc:sldChg chg="addSp delSp modSp mod modAnim">
        <pc:chgData name="Tony Bagnall" userId="55f10786-9a34-47e9-b12f-c4d7ff253fe8" providerId="ADAL" clId="{38CFC543-8EB2-4589-BA0D-FD2A7D8AE70B}" dt="2024-01-18T10:57:31.581" v="1019"/>
        <pc:sldMkLst>
          <pc:docMk/>
          <pc:sldMk cId="3189554144" sldId="540"/>
        </pc:sldMkLst>
      </pc:sldChg>
      <pc:sldChg chg="modSp mod ord">
        <pc:chgData name="Tony Bagnall" userId="55f10786-9a34-47e9-b12f-c4d7ff253fe8" providerId="ADAL" clId="{38CFC543-8EB2-4589-BA0D-FD2A7D8AE70B}" dt="2024-01-18T10:58:11.654" v="1021"/>
        <pc:sldMkLst>
          <pc:docMk/>
          <pc:sldMk cId="3800154037" sldId="541"/>
        </pc:sldMkLst>
      </pc:sldChg>
      <pc:sldChg chg="ord">
        <pc:chgData name="Tony Bagnall" userId="55f10786-9a34-47e9-b12f-c4d7ff253fe8" providerId="ADAL" clId="{38CFC543-8EB2-4589-BA0D-FD2A7D8AE70B}" dt="2024-01-18T09:40:50.988" v="18"/>
        <pc:sldMkLst>
          <pc:docMk/>
          <pc:sldMk cId="3995973667" sldId="2535"/>
        </pc:sldMkLst>
      </pc:sldChg>
      <pc:sldChg chg="modSp mod">
        <pc:chgData name="Tony Bagnall" userId="55f10786-9a34-47e9-b12f-c4d7ff253fe8" providerId="ADAL" clId="{38CFC543-8EB2-4589-BA0D-FD2A7D8AE70B}" dt="2024-01-18T10:59:02.171" v="1027" actId="1076"/>
        <pc:sldMkLst>
          <pc:docMk/>
          <pc:sldMk cId="4143012405" sldId="2537"/>
        </pc:sldMkLst>
      </pc:sldChg>
      <pc:sldChg chg="ord">
        <pc:chgData name="Tony Bagnall" userId="55f10786-9a34-47e9-b12f-c4d7ff253fe8" providerId="ADAL" clId="{38CFC543-8EB2-4589-BA0D-FD2A7D8AE70B}" dt="2024-01-18T10:58:15.975" v="1023"/>
        <pc:sldMkLst>
          <pc:docMk/>
          <pc:sldMk cId="3260934514" sldId="2538"/>
        </pc:sldMkLst>
      </pc:sldChg>
      <pc:sldChg chg="addSp delSp modSp mod">
        <pc:chgData name="Tony Bagnall" userId="55f10786-9a34-47e9-b12f-c4d7ff253fe8" providerId="ADAL" clId="{38CFC543-8EB2-4589-BA0D-FD2A7D8AE70B}" dt="2024-01-18T10:07:12.988" v="273" actId="1076"/>
        <pc:sldMkLst>
          <pc:docMk/>
          <pc:sldMk cId="1286792519" sldId="2539"/>
        </pc:sldMkLst>
      </pc:sldChg>
      <pc:sldChg chg="addSp delSp modSp mod">
        <pc:chgData name="Tony Bagnall" userId="55f10786-9a34-47e9-b12f-c4d7ff253fe8" providerId="ADAL" clId="{38CFC543-8EB2-4589-BA0D-FD2A7D8AE70B}" dt="2024-01-18T10:08:26.397" v="280" actId="14100"/>
        <pc:sldMkLst>
          <pc:docMk/>
          <pc:sldMk cId="584071872" sldId="2540"/>
        </pc:sldMkLst>
      </pc:sldChg>
      <pc:sldChg chg="addSp delSp modSp mod delAnim modAnim">
        <pc:chgData name="Tony Bagnall" userId="55f10786-9a34-47e9-b12f-c4d7ff253fe8" providerId="ADAL" clId="{38CFC543-8EB2-4589-BA0D-FD2A7D8AE70B}" dt="2024-01-18T11:01:21.347" v="1030"/>
        <pc:sldMkLst>
          <pc:docMk/>
          <pc:sldMk cId="2906252678" sldId="2541"/>
        </pc:sldMkLst>
      </pc:sldChg>
      <pc:sldChg chg="addSp delSp modSp add mod">
        <pc:chgData name="Tony Bagnall" userId="55f10786-9a34-47e9-b12f-c4d7ff253fe8" providerId="ADAL" clId="{38CFC543-8EB2-4589-BA0D-FD2A7D8AE70B}" dt="2024-01-18T14:11:30.601" v="1040" actId="14100"/>
        <pc:sldMkLst>
          <pc:docMk/>
          <pc:sldMk cId="3353909882" sldId="2543"/>
        </pc:sldMkLst>
      </pc:sldChg>
      <pc:sldChg chg="addSp delSp modSp add mod">
        <pc:chgData name="Tony Bagnall" userId="55f10786-9a34-47e9-b12f-c4d7ff253fe8" providerId="ADAL" clId="{38CFC543-8EB2-4589-BA0D-FD2A7D8AE70B}" dt="2024-01-18T10:50:30.427" v="937" actId="20577"/>
        <pc:sldMkLst>
          <pc:docMk/>
          <pc:sldMk cId="195039906" sldId="2544"/>
        </pc:sldMkLst>
      </pc:sldChg>
      <pc:sldChg chg="addSp delSp modSp add mod">
        <pc:chgData name="Tony Bagnall" userId="55f10786-9a34-47e9-b12f-c4d7ff253fe8" providerId="ADAL" clId="{38CFC543-8EB2-4589-BA0D-FD2A7D8AE70B}" dt="2024-01-18T10:22:59.228" v="840" actId="1076"/>
        <pc:sldMkLst>
          <pc:docMk/>
          <pc:sldMk cId="1789405020" sldId="2545"/>
        </pc:sldMkLst>
      </pc:sldChg>
      <pc:sldChg chg="addSp delSp modSp add mod">
        <pc:chgData name="Tony Bagnall" userId="55f10786-9a34-47e9-b12f-c4d7ff253fe8" providerId="ADAL" clId="{38CFC543-8EB2-4589-BA0D-FD2A7D8AE70B}" dt="2024-01-18T10:30:04.009" v="895" actId="1076"/>
        <pc:sldMkLst>
          <pc:docMk/>
          <pc:sldMk cId="592601052" sldId="254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esearch\Papers\2016\DAMI%20Bake%20Off%20Tony\shapele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esearch\Papers\2016\DAMI%20Bake%20Off%20Tony\shapele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esearch\Papers\2016\DAMI%20Bake%20Off%20Tony\shapele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esearch\Papers\2016\DAMI%20Bake%20Off%20Tony\shapele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esearch\Papers\2016\DAMI%20Bake%20Off%20Tony\shapele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Sheet1!$A$4:$GZ$4</c:f>
              <c:numCache>
                <c:formatCode>General</c:formatCode>
                <c:ptCount val="208"/>
                <c:pt idx="0">
                  <c:v>-1.94</c:v>
                </c:pt>
                <c:pt idx="1">
                  <c:v>0</c:v>
                </c:pt>
                <c:pt idx="2">
                  <c:v>0.85</c:v>
                </c:pt>
                <c:pt idx="3">
                  <c:v>1.24</c:v>
                </c:pt>
                <c:pt idx="4">
                  <c:v>0.89</c:v>
                </c:pt>
                <c:pt idx="5">
                  <c:v>-1.32</c:v>
                </c:pt>
                <c:pt idx="6">
                  <c:v>-2.08</c:v>
                </c:pt>
                <c:pt idx="7">
                  <c:v>-1.73</c:v>
                </c:pt>
                <c:pt idx="8">
                  <c:v>-1.18</c:v>
                </c:pt>
                <c:pt idx="9">
                  <c:v>-0.92</c:v>
                </c:pt>
                <c:pt idx="10">
                  <c:v>-1.34</c:v>
                </c:pt>
                <c:pt idx="11">
                  <c:v>-2.19</c:v>
                </c:pt>
                <c:pt idx="12">
                  <c:v>-0.48</c:v>
                </c:pt>
                <c:pt idx="13">
                  <c:v>0.65</c:v>
                </c:pt>
                <c:pt idx="14">
                  <c:v>1.05</c:v>
                </c:pt>
                <c:pt idx="15">
                  <c:v>1.08</c:v>
                </c:pt>
                <c:pt idx="16">
                  <c:v>0.48</c:v>
                </c:pt>
                <c:pt idx="17">
                  <c:v>-1.1200000000000001</c:v>
                </c:pt>
                <c:pt idx="18">
                  <c:v>-1.64</c:v>
                </c:pt>
                <c:pt idx="19">
                  <c:v>-1.33</c:v>
                </c:pt>
                <c:pt idx="20">
                  <c:v>-1.06</c:v>
                </c:pt>
                <c:pt idx="21">
                  <c:v>-1.0900000000000001</c:v>
                </c:pt>
                <c:pt idx="22">
                  <c:v>-2.14</c:v>
                </c:pt>
                <c:pt idx="23">
                  <c:v>-0.81</c:v>
                </c:pt>
                <c:pt idx="24">
                  <c:v>0.53</c:v>
                </c:pt>
                <c:pt idx="25">
                  <c:v>0.88</c:v>
                </c:pt>
                <c:pt idx="26">
                  <c:v>0.94</c:v>
                </c:pt>
                <c:pt idx="27">
                  <c:v>0.65</c:v>
                </c:pt>
                <c:pt idx="28">
                  <c:v>-0.86</c:v>
                </c:pt>
                <c:pt idx="29">
                  <c:v>-1.58</c:v>
                </c:pt>
                <c:pt idx="30">
                  <c:v>-1.39</c:v>
                </c:pt>
                <c:pt idx="31">
                  <c:v>-1.1599999999999999</c:v>
                </c:pt>
                <c:pt idx="32">
                  <c:v>-1.1200000000000001</c:v>
                </c:pt>
                <c:pt idx="33">
                  <c:v>-2.37</c:v>
                </c:pt>
                <c:pt idx="34">
                  <c:v>-1.72</c:v>
                </c:pt>
                <c:pt idx="35">
                  <c:v>0.04</c:v>
                </c:pt>
                <c:pt idx="36">
                  <c:v>0.67</c:v>
                </c:pt>
                <c:pt idx="37">
                  <c:v>0.91</c:v>
                </c:pt>
                <c:pt idx="38">
                  <c:v>0.98</c:v>
                </c:pt>
                <c:pt idx="39">
                  <c:v>-0.61</c:v>
                </c:pt>
                <c:pt idx="40">
                  <c:v>-1.7</c:v>
                </c:pt>
                <c:pt idx="41">
                  <c:v>-1.63</c:v>
                </c:pt>
                <c:pt idx="42">
                  <c:v>-1.26</c:v>
                </c:pt>
                <c:pt idx="43">
                  <c:v>-1</c:v>
                </c:pt>
                <c:pt idx="44">
                  <c:v>-1.17</c:v>
                </c:pt>
                <c:pt idx="45">
                  <c:v>-2.15</c:v>
                </c:pt>
                <c:pt idx="46">
                  <c:v>-0.71</c:v>
                </c:pt>
                <c:pt idx="47">
                  <c:v>0.41</c:v>
                </c:pt>
                <c:pt idx="48">
                  <c:v>0.92</c:v>
                </c:pt>
                <c:pt idx="49">
                  <c:v>1</c:v>
                </c:pt>
                <c:pt idx="50">
                  <c:v>0.24</c:v>
                </c:pt>
                <c:pt idx="51">
                  <c:v>-1.32</c:v>
                </c:pt>
                <c:pt idx="52">
                  <c:v>-1.69</c:v>
                </c:pt>
                <c:pt idx="53">
                  <c:v>-1.26</c:v>
                </c:pt>
                <c:pt idx="54">
                  <c:v>-1.0900000000000001</c:v>
                </c:pt>
                <c:pt idx="55">
                  <c:v>-1.21</c:v>
                </c:pt>
                <c:pt idx="56">
                  <c:v>-2.5499999999999998</c:v>
                </c:pt>
                <c:pt idx="57">
                  <c:v>-1.23</c:v>
                </c:pt>
                <c:pt idx="58">
                  <c:v>0.27</c:v>
                </c:pt>
                <c:pt idx="59">
                  <c:v>0.83</c:v>
                </c:pt>
                <c:pt idx="60">
                  <c:v>0.99</c:v>
                </c:pt>
                <c:pt idx="61">
                  <c:v>0.48</c:v>
                </c:pt>
                <c:pt idx="62">
                  <c:v>-1.35</c:v>
                </c:pt>
                <c:pt idx="63">
                  <c:v>-1.87</c:v>
                </c:pt>
                <c:pt idx="64">
                  <c:v>-1.39</c:v>
                </c:pt>
                <c:pt idx="65">
                  <c:v>-0.98</c:v>
                </c:pt>
                <c:pt idx="66">
                  <c:v>-0.91</c:v>
                </c:pt>
                <c:pt idx="67">
                  <c:v>-2.16</c:v>
                </c:pt>
                <c:pt idx="68">
                  <c:v>-1.46</c:v>
                </c:pt>
                <c:pt idx="69">
                  <c:v>0.06</c:v>
                </c:pt>
                <c:pt idx="70">
                  <c:v>0.67</c:v>
                </c:pt>
                <c:pt idx="71">
                  <c:v>0.84</c:v>
                </c:pt>
                <c:pt idx="72">
                  <c:v>0.88</c:v>
                </c:pt>
                <c:pt idx="73">
                  <c:v>-0.04</c:v>
                </c:pt>
                <c:pt idx="74">
                  <c:v>-1.19</c:v>
                </c:pt>
                <c:pt idx="75">
                  <c:v>-1.4</c:v>
                </c:pt>
                <c:pt idx="76">
                  <c:v>-1.1100000000000001</c:v>
                </c:pt>
                <c:pt idx="77">
                  <c:v>-0.92</c:v>
                </c:pt>
                <c:pt idx="78">
                  <c:v>-1.06</c:v>
                </c:pt>
                <c:pt idx="79">
                  <c:v>-2.13</c:v>
                </c:pt>
                <c:pt idx="80">
                  <c:v>-0.64</c:v>
                </c:pt>
                <c:pt idx="81">
                  <c:v>0.6</c:v>
                </c:pt>
                <c:pt idx="82">
                  <c:v>0.88</c:v>
                </c:pt>
                <c:pt idx="83">
                  <c:v>0.89</c:v>
                </c:pt>
                <c:pt idx="84">
                  <c:v>0.62</c:v>
                </c:pt>
                <c:pt idx="85">
                  <c:v>-0.56999999999999995</c:v>
                </c:pt>
                <c:pt idx="86">
                  <c:v>-1.39</c:v>
                </c:pt>
                <c:pt idx="87">
                  <c:v>-1.27</c:v>
                </c:pt>
                <c:pt idx="88">
                  <c:v>-0.93</c:v>
                </c:pt>
                <c:pt idx="89">
                  <c:v>-0.89</c:v>
                </c:pt>
                <c:pt idx="90">
                  <c:v>-1.97</c:v>
                </c:pt>
                <c:pt idx="91">
                  <c:v>-1</c:v>
                </c:pt>
                <c:pt idx="92">
                  <c:v>0.28999999999999998</c:v>
                </c:pt>
                <c:pt idx="93">
                  <c:v>0.76</c:v>
                </c:pt>
                <c:pt idx="94">
                  <c:v>0.85</c:v>
                </c:pt>
                <c:pt idx="95">
                  <c:v>0.85</c:v>
                </c:pt>
                <c:pt idx="96">
                  <c:v>-0.31</c:v>
                </c:pt>
                <c:pt idx="97">
                  <c:v>-1.23</c:v>
                </c:pt>
                <c:pt idx="98">
                  <c:v>-1.29</c:v>
                </c:pt>
                <c:pt idx="99">
                  <c:v>-1.07</c:v>
                </c:pt>
                <c:pt idx="100">
                  <c:v>-1</c:v>
                </c:pt>
                <c:pt idx="101">
                  <c:v>-1.8</c:v>
                </c:pt>
                <c:pt idx="102">
                  <c:v>-1.41</c:v>
                </c:pt>
                <c:pt idx="103">
                  <c:v>0.17</c:v>
                </c:pt>
                <c:pt idx="104">
                  <c:v>0.84</c:v>
                </c:pt>
                <c:pt idx="105">
                  <c:v>0.93</c:v>
                </c:pt>
                <c:pt idx="106">
                  <c:v>1.02</c:v>
                </c:pt>
                <c:pt idx="107">
                  <c:v>-0.28999999999999998</c:v>
                </c:pt>
                <c:pt idx="108">
                  <c:v>-1.53</c:v>
                </c:pt>
                <c:pt idx="109">
                  <c:v>-1.53</c:v>
                </c:pt>
                <c:pt idx="110">
                  <c:v>-1.18</c:v>
                </c:pt>
                <c:pt idx="111">
                  <c:v>-0.96</c:v>
                </c:pt>
                <c:pt idx="112">
                  <c:v>-1.27</c:v>
                </c:pt>
                <c:pt idx="113">
                  <c:v>-2.02</c:v>
                </c:pt>
                <c:pt idx="114">
                  <c:v>-0.67</c:v>
                </c:pt>
                <c:pt idx="115">
                  <c:v>0.52</c:v>
                </c:pt>
                <c:pt idx="116">
                  <c:v>0.96</c:v>
                </c:pt>
                <c:pt idx="117">
                  <c:v>0.88</c:v>
                </c:pt>
                <c:pt idx="118">
                  <c:v>0.38</c:v>
                </c:pt>
                <c:pt idx="119">
                  <c:v>-1.21</c:v>
                </c:pt>
                <c:pt idx="120">
                  <c:v>-1.52</c:v>
                </c:pt>
                <c:pt idx="121">
                  <c:v>-1.19</c:v>
                </c:pt>
                <c:pt idx="122">
                  <c:v>-0.92</c:v>
                </c:pt>
                <c:pt idx="123">
                  <c:v>-0.87</c:v>
                </c:pt>
                <c:pt idx="124">
                  <c:v>-2.08</c:v>
                </c:pt>
                <c:pt idx="125">
                  <c:v>-1.0900000000000001</c:v>
                </c:pt>
                <c:pt idx="126">
                  <c:v>0.15</c:v>
                </c:pt>
                <c:pt idx="127">
                  <c:v>0.77</c:v>
                </c:pt>
                <c:pt idx="128">
                  <c:v>1.1100000000000001</c:v>
                </c:pt>
                <c:pt idx="129">
                  <c:v>1.1000000000000001</c:v>
                </c:pt>
                <c:pt idx="130">
                  <c:v>-0.72</c:v>
                </c:pt>
                <c:pt idx="131">
                  <c:v>-1.6</c:v>
                </c:pt>
                <c:pt idx="132">
                  <c:v>-1.72</c:v>
                </c:pt>
                <c:pt idx="133">
                  <c:v>-1.34</c:v>
                </c:pt>
                <c:pt idx="134">
                  <c:v>-0.94</c:v>
                </c:pt>
                <c:pt idx="135">
                  <c:v>-1.1599999999999999</c:v>
                </c:pt>
                <c:pt idx="136">
                  <c:v>-1.55</c:v>
                </c:pt>
                <c:pt idx="137">
                  <c:v>-0.35</c:v>
                </c:pt>
                <c:pt idx="138">
                  <c:v>0.44</c:v>
                </c:pt>
                <c:pt idx="139">
                  <c:v>0.85</c:v>
                </c:pt>
                <c:pt idx="140">
                  <c:v>0.97</c:v>
                </c:pt>
                <c:pt idx="141">
                  <c:v>0.57999999999999996</c:v>
                </c:pt>
                <c:pt idx="142">
                  <c:v>-0.81</c:v>
                </c:pt>
                <c:pt idx="143">
                  <c:v>-1.35</c:v>
                </c:pt>
                <c:pt idx="144">
                  <c:v>-1.1599999999999999</c:v>
                </c:pt>
                <c:pt idx="145">
                  <c:v>-0.89</c:v>
                </c:pt>
                <c:pt idx="146">
                  <c:v>-0.89</c:v>
                </c:pt>
                <c:pt idx="147">
                  <c:v>-1.8</c:v>
                </c:pt>
                <c:pt idx="148">
                  <c:v>-1.62</c:v>
                </c:pt>
                <c:pt idx="149">
                  <c:v>0.13</c:v>
                </c:pt>
                <c:pt idx="150">
                  <c:v>0.91</c:v>
                </c:pt>
                <c:pt idx="151">
                  <c:v>1</c:v>
                </c:pt>
                <c:pt idx="152">
                  <c:v>0.97</c:v>
                </c:pt>
                <c:pt idx="153">
                  <c:v>-0.06</c:v>
                </c:pt>
                <c:pt idx="154">
                  <c:v>-1.55</c:v>
                </c:pt>
                <c:pt idx="155">
                  <c:v>-1.79</c:v>
                </c:pt>
                <c:pt idx="156">
                  <c:v>-1.46</c:v>
                </c:pt>
                <c:pt idx="157">
                  <c:v>-1</c:v>
                </c:pt>
                <c:pt idx="158">
                  <c:v>-0.96</c:v>
                </c:pt>
                <c:pt idx="159">
                  <c:v>-2.4500000000000002</c:v>
                </c:pt>
                <c:pt idx="160">
                  <c:v>-1.32</c:v>
                </c:pt>
                <c:pt idx="161">
                  <c:v>0.2</c:v>
                </c:pt>
                <c:pt idx="162">
                  <c:v>0.99</c:v>
                </c:pt>
                <c:pt idx="163">
                  <c:v>1.1000000000000001</c:v>
                </c:pt>
                <c:pt idx="164">
                  <c:v>0.78</c:v>
                </c:pt>
                <c:pt idx="165">
                  <c:v>-0.5</c:v>
                </c:pt>
                <c:pt idx="166">
                  <c:v>-1.66</c:v>
                </c:pt>
                <c:pt idx="167">
                  <c:v>-1.66</c:v>
                </c:pt>
                <c:pt idx="168">
                  <c:v>-1.35</c:v>
                </c:pt>
                <c:pt idx="169">
                  <c:v>-1</c:v>
                </c:pt>
                <c:pt idx="170">
                  <c:v>-0.75</c:v>
                </c:pt>
                <c:pt idx="171">
                  <c:v>-1.8</c:v>
                </c:pt>
                <c:pt idx="172">
                  <c:v>-0.83</c:v>
                </c:pt>
                <c:pt idx="173">
                  <c:v>0.14000000000000001</c:v>
                </c:pt>
                <c:pt idx="174">
                  <c:v>0.8</c:v>
                </c:pt>
                <c:pt idx="175">
                  <c:v>1.08</c:v>
                </c:pt>
                <c:pt idx="176">
                  <c:v>0.96</c:v>
                </c:pt>
                <c:pt idx="177">
                  <c:v>-0.25</c:v>
                </c:pt>
                <c:pt idx="178">
                  <c:v>-1.5</c:v>
                </c:pt>
                <c:pt idx="179">
                  <c:v>-1.64</c:v>
                </c:pt>
                <c:pt idx="180">
                  <c:v>-1.32</c:v>
                </c:pt>
                <c:pt idx="181">
                  <c:v>-0.81</c:v>
                </c:pt>
                <c:pt idx="182">
                  <c:v>-0.46</c:v>
                </c:pt>
                <c:pt idx="183">
                  <c:v>-0.42</c:v>
                </c:pt>
                <c:pt idx="184">
                  <c:v>-0.79</c:v>
                </c:pt>
                <c:pt idx="185">
                  <c:v>-0.11</c:v>
                </c:pt>
                <c:pt idx="186">
                  <c:v>0.39</c:v>
                </c:pt>
                <c:pt idx="187">
                  <c:v>0.72</c:v>
                </c:pt>
                <c:pt idx="188">
                  <c:v>0.84</c:v>
                </c:pt>
                <c:pt idx="189">
                  <c:v>0.89</c:v>
                </c:pt>
                <c:pt idx="190">
                  <c:v>-0.49</c:v>
                </c:pt>
                <c:pt idx="191">
                  <c:v>-0.9</c:v>
                </c:pt>
                <c:pt idx="192">
                  <c:v>-0.8</c:v>
                </c:pt>
                <c:pt idx="193">
                  <c:v>-0.63</c:v>
                </c:pt>
                <c:pt idx="194">
                  <c:v>-0.52</c:v>
                </c:pt>
                <c:pt idx="195">
                  <c:v>-0.61</c:v>
                </c:pt>
                <c:pt idx="196">
                  <c:v>-0.57999999999999996</c:v>
                </c:pt>
                <c:pt idx="197">
                  <c:v>-0.05</c:v>
                </c:pt>
                <c:pt idx="198">
                  <c:v>0.08</c:v>
                </c:pt>
                <c:pt idx="199">
                  <c:v>0.21</c:v>
                </c:pt>
                <c:pt idx="200">
                  <c:v>0.24</c:v>
                </c:pt>
                <c:pt idx="201">
                  <c:v>0.08</c:v>
                </c:pt>
                <c:pt idx="202">
                  <c:v>0.17</c:v>
                </c:pt>
                <c:pt idx="203">
                  <c:v>0.28999999999999998</c:v>
                </c:pt>
                <c:pt idx="204">
                  <c:v>0.06</c:v>
                </c:pt>
                <c:pt idx="205">
                  <c:v>0.03</c:v>
                </c:pt>
                <c:pt idx="206">
                  <c:v>0.01</c:v>
                </c:pt>
                <c:pt idx="207">
                  <c:v>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56-4836-95B9-36672B629328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Sheet1!$A$5:$GZ$5</c:f>
              <c:numCache>
                <c:formatCode>General</c:formatCode>
                <c:ptCount val="208"/>
                <c:pt idx="0">
                  <c:v>3.4</c:v>
                </c:pt>
                <c:pt idx="1">
                  <c:v>3.31</c:v>
                </c:pt>
                <c:pt idx="2">
                  <c:v>1.9</c:v>
                </c:pt>
                <c:pt idx="3">
                  <c:v>0.81</c:v>
                </c:pt>
                <c:pt idx="4">
                  <c:v>1.21</c:v>
                </c:pt>
                <c:pt idx="5">
                  <c:v>2.7</c:v>
                </c:pt>
                <c:pt idx="6">
                  <c:v>3.56</c:v>
                </c:pt>
                <c:pt idx="7">
                  <c:v>2.7</c:v>
                </c:pt>
                <c:pt idx="8">
                  <c:v>1.44</c:v>
                </c:pt>
                <c:pt idx="9">
                  <c:v>0.87999999999999989</c:v>
                </c:pt>
                <c:pt idx="10">
                  <c:v>1.3</c:v>
                </c:pt>
                <c:pt idx="11">
                  <c:v>3</c:v>
                </c:pt>
                <c:pt idx="12">
                  <c:v>3.54</c:v>
                </c:pt>
                <c:pt idx="13">
                  <c:v>2.4699999999999998</c:v>
                </c:pt>
                <c:pt idx="14">
                  <c:v>1.0899999999999999</c:v>
                </c:pt>
                <c:pt idx="15">
                  <c:v>1.17</c:v>
                </c:pt>
                <c:pt idx="16">
                  <c:v>2.21</c:v>
                </c:pt>
                <c:pt idx="17">
                  <c:v>3.56</c:v>
                </c:pt>
                <c:pt idx="18">
                  <c:v>3.0700000000000003</c:v>
                </c:pt>
                <c:pt idx="19">
                  <c:v>1.88</c:v>
                </c:pt>
                <c:pt idx="20">
                  <c:v>1.0699999999999998</c:v>
                </c:pt>
                <c:pt idx="21">
                  <c:v>1.1299999999999999</c:v>
                </c:pt>
                <c:pt idx="22">
                  <c:v>1.78</c:v>
                </c:pt>
                <c:pt idx="23">
                  <c:v>3.52</c:v>
                </c:pt>
                <c:pt idx="24">
                  <c:v>3.38</c:v>
                </c:pt>
                <c:pt idx="25">
                  <c:v>1.9</c:v>
                </c:pt>
                <c:pt idx="26">
                  <c:v>0.90999999999999992</c:v>
                </c:pt>
                <c:pt idx="27">
                  <c:v>1.3</c:v>
                </c:pt>
                <c:pt idx="28">
                  <c:v>2.74</c:v>
                </c:pt>
                <c:pt idx="29">
                  <c:v>3.42</c:v>
                </c:pt>
                <c:pt idx="30">
                  <c:v>2.8</c:v>
                </c:pt>
                <c:pt idx="31">
                  <c:v>1.54</c:v>
                </c:pt>
                <c:pt idx="32">
                  <c:v>0.97</c:v>
                </c:pt>
                <c:pt idx="33">
                  <c:v>1.52</c:v>
                </c:pt>
                <c:pt idx="34">
                  <c:v>2.82</c:v>
                </c:pt>
                <c:pt idx="35">
                  <c:v>3.38</c:v>
                </c:pt>
                <c:pt idx="36">
                  <c:v>2.8</c:v>
                </c:pt>
                <c:pt idx="37">
                  <c:v>1.73</c:v>
                </c:pt>
                <c:pt idx="38">
                  <c:v>1.01</c:v>
                </c:pt>
                <c:pt idx="39">
                  <c:v>1.35</c:v>
                </c:pt>
                <c:pt idx="40">
                  <c:v>2.61</c:v>
                </c:pt>
                <c:pt idx="41">
                  <c:v>3.7</c:v>
                </c:pt>
                <c:pt idx="42">
                  <c:v>2.83</c:v>
                </c:pt>
                <c:pt idx="43">
                  <c:v>1.3900000000000001</c:v>
                </c:pt>
                <c:pt idx="44">
                  <c:v>1.04</c:v>
                </c:pt>
                <c:pt idx="45">
                  <c:v>1.6099999999999999</c:v>
                </c:pt>
                <c:pt idx="46">
                  <c:v>3.2</c:v>
                </c:pt>
                <c:pt idx="47">
                  <c:v>3.52</c:v>
                </c:pt>
                <c:pt idx="48">
                  <c:v>2.36</c:v>
                </c:pt>
                <c:pt idx="49">
                  <c:v>1.1200000000000001</c:v>
                </c:pt>
                <c:pt idx="50">
                  <c:v>1.1000000000000001</c:v>
                </c:pt>
                <c:pt idx="51">
                  <c:v>1.9</c:v>
                </c:pt>
                <c:pt idx="52">
                  <c:v>3.63</c:v>
                </c:pt>
                <c:pt idx="53">
                  <c:v>3.2800000000000002</c:v>
                </c:pt>
                <c:pt idx="54">
                  <c:v>2.02</c:v>
                </c:pt>
                <c:pt idx="55">
                  <c:v>1.02</c:v>
                </c:pt>
                <c:pt idx="56">
                  <c:v>1.26</c:v>
                </c:pt>
                <c:pt idx="57">
                  <c:v>2.46</c:v>
                </c:pt>
                <c:pt idx="58">
                  <c:v>3.6799999999999997</c:v>
                </c:pt>
                <c:pt idx="59">
                  <c:v>2.96</c:v>
                </c:pt>
                <c:pt idx="60">
                  <c:v>1.4300000000000002</c:v>
                </c:pt>
                <c:pt idx="61">
                  <c:v>0.95</c:v>
                </c:pt>
                <c:pt idx="62">
                  <c:v>1.46</c:v>
                </c:pt>
                <c:pt idx="63">
                  <c:v>2.96</c:v>
                </c:pt>
                <c:pt idx="64">
                  <c:v>3.63</c:v>
                </c:pt>
                <c:pt idx="65">
                  <c:v>2.7</c:v>
                </c:pt>
                <c:pt idx="66">
                  <c:v>1.38</c:v>
                </c:pt>
                <c:pt idx="67">
                  <c:v>0.85000000000000009</c:v>
                </c:pt>
                <c:pt idx="68">
                  <c:v>1.53</c:v>
                </c:pt>
                <c:pt idx="69">
                  <c:v>3.29</c:v>
                </c:pt>
                <c:pt idx="70">
                  <c:v>3.37</c:v>
                </c:pt>
                <c:pt idx="71">
                  <c:v>2.44</c:v>
                </c:pt>
                <c:pt idx="72">
                  <c:v>1.03</c:v>
                </c:pt>
                <c:pt idx="73">
                  <c:v>1.03</c:v>
                </c:pt>
                <c:pt idx="74">
                  <c:v>2.27</c:v>
                </c:pt>
                <c:pt idx="75">
                  <c:v>3.56</c:v>
                </c:pt>
                <c:pt idx="76">
                  <c:v>2.98</c:v>
                </c:pt>
                <c:pt idx="77">
                  <c:v>1.94</c:v>
                </c:pt>
                <c:pt idx="78">
                  <c:v>1.01</c:v>
                </c:pt>
                <c:pt idx="79">
                  <c:v>1.42</c:v>
                </c:pt>
                <c:pt idx="80">
                  <c:v>2.9</c:v>
                </c:pt>
                <c:pt idx="81">
                  <c:v>3.4</c:v>
                </c:pt>
                <c:pt idx="82">
                  <c:v>2.5099999999999998</c:v>
                </c:pt>
                <c:pt idx="83">
                  <c:v>1.3399999999999999</c:v>
                </c:pt>
                <c:pt idx="84">
                  <c:v>1.1000000000000001</c:v>
                </c:pt>
                <c:pt idx="85">
                  <c:v>1.79</c:v>
                </c:pt>
                <c:pt idx="86">
                  <c:v>3.41</c:v>
                </c:pt>
                <c:pt idx="87">
                  <c:v>3.27</c:v>
                </c:pt>
                <c:pt idx="88">
                  <c:v>2.2400000000000002</c:v>
                </c:pt>
                <c:pt idx="89">
                  <c:v>0.92999999999999994</c:v>
                </c:pt>
                <c:pt idx="90">
                  <c:v>1.28</c:v>
                </c:pt>
                <c:pt idx="91">
                  <c:v>2.69</c:v>
                </c:pt>
                <c:pt idx="92">
                  <c:v>3.44</c:v>
                </c:pt>
                <c:pt idx="93">
                  <c:v>2.7</c:v>
                </c:pt>
                <c:pt idx="94">
                  <c:v>1.47</c:v>
                </c:pt>
                <c:pt idx="95">
                  <c:v>1.06</c:v>
                </c:pt>
                <c:pt idx="96">
                  <c:v>1.79</c:v>
                </c:pt>
                <c:pt idx="97">
                  <c:v>3.41</c:v>
                </c:pt>
                <c:pt idx="98">
                  <c:v>3.0700000000000003</c:v>
                </c:pt>
                <c:pt idx="99">
                  <c:v>2.1800000000000002</c:v>
                </c:pt>
                <c:pt idx="100">
                  <c:v>1.1299999999999999</c:v>
                </c:pt>
                <c:pt idx="101">
                  <c:v>1.26</c:v>
                </c:pt>
                <c:pt idx="102">
                  <c:v>2.2800000000000002</c:v>
                </c:pt>
                <c:pt idx="103">
                  <c:v>3.5700000000000003</c:v>
                </c:pt>
                <c:pt idx="104">
                  <c:v>2.89</c:v>
                </c:pt>
                <c:pt idx="105">
                  <c:v>1.67</c:v>
                </c:pt>
                <c:pt idx="106">
                  <c:v>0.92999999999999994</c:v>
                </c:pt>
                <c:pt idx="107">
                  <c:v>1.6400000000000001</c:v>
                </c:pt>
                <c:pt idx="108">
                  <c:v>3.15</c:v>
                </c:pt>
                <c:pt idx="109">
                  <c:v>3.2800000000000002</c:v>
                </c:pt>
                <c:pt idx="110">
                  <c:v>2.5</c:v>
                </c:pt>
                <c:pt idx="111">
                  <c:v>1.48</c:v>
                </c:pt>
                <c:pt idx="112">
                  <c:v>1.27</c:v>
                </c:pt>
                <c:pt idx="113">
                  <c:v>1.85</c:v>
                </c:pt>
                <c:pt idx="114">
                  <c:v>3.02</c:v>
                </c:pt>
                <c:pt idx="115">
                  <c:v>3.17</c:v>
                </c:pt>
                <c:pt idx="116">
                  <c:v>2.2999999999999998</c:v>
                </c:pt>
                <c:pt idx="117">
                  <c:v>1.24</c:v>
                </c:pt>
                <c:pt idx="118">
                  <c:v>1.27</c:v>
                </c:pt>
                <c:pt idx="119">
                  <c:v>2.16</c:v>
                </c:pt>
                <c:pt idx="120">
                  <c:v>3.46</c:v>
                </c:pt>
                <c:pt idx="121">
                  <c:v>3.05</c:v>
                </c:pt>
                <c:pt idx="122">
                  <c:v>1.88</c:v>
                </c:pt>
                <c:pt idx="123">
                  <c:v>0.87999999999999989</c:v>
                </c:pt>
                <c:pt idx="124">
                  <c:v>1.4</c:v>
                </c:pt>
                <c:pt idx="125">
                  <c:v>2.91</c:v>
                </c:pt>
                <c:pt idx="126">
                  <c:v>3.27</c:v>
                </c:pt>
                <c:pt idx="127">
                  <c:v>2.38</c:v>
                </c:pt>
                <c:pt idx="128">
                  <c:v>1.17</c:v>
                </c:pt>
                <c:pt idx="129">
                  <c:v>1.08</c:v>
                </c:pt>
                <c:pt idx="130">
                  <c:v>2.09</c:v>
                </c:pt>
                <c:pt idx="131">
                  <c:v>3.34</c:v>
                </c:pt>
                <c:pt idx="132">
                  <c:v>3.04</c:v>
                </c:pt>
                <c:pt idx="133">
                  <c:v>1.98</c:v>
                </c:pt>
                <c:pt idx="134">
                  <c:v>0.94</c:v>
                </c:pt>
                <c:pt idx="135">
                  <c:v>1.23</c:v>
                </c:pt>
                <c:pt idx="136">
                  <c:v>2.66</c:v>
                </c:pt>
                <c:pt idx="137">
                  <c:v>3.5700000000000003</c:v>
                </c:pt>
                <c:pt idx="138">
                  <c:v>2.5099999999999998</c:v>
                </c:pt>
                <c:pt idx="139">
                  <c:v>1.4100000000000001</c:v>
                </c:pt>
                <c:pt idx="140">
                  <c:v>1.01</c:v>
                </c:pt>
                <c:pt idx="141">
                  <c:v>1.53</c:v>
                </c:pt>
                <c:pt idx="142">
                  <c:v>3.08</c:v>
                </c:pt>
                <c:pt idx="143">
                  <c:v>3.3899999999999997</c:v>
                </c:pt>
                <c:pt idx="144">
                  <c:v>2.42</c:v>
                </c:pt>
                <c:pt idx="145">
                  <c:v>0.91999999999999993</c:v>
                </c:pt>
                <c:pt idx="146">
                  <c:v>0.98</c:v>
                </c:pt>
                <c:pt idx="147">
                  <c:v>2.21</c:v>
                </c:pt>
                <c:pt idx="148">
                  <c:v>3.54</c:v>
                </c:pt>
                <c:pt idx="149">
                  <c:v>2.96</c:v>
                </c:pt>
                <c:pt idx="150">
                  <c:v>1.87</c:v>
                </c:pt>
                <c:pt idx="151">
                  <c:v>1.01</c:v>
                </c:pt>
                <c:pt idx="152">
                  <c:v>1.23</c:v>
                </c:pt>
                <c:pt idx="153">
                  <c:v>2.52</c:v>
                </c:pt>
                <c:pt idx="154">
                  <c:v>3.46</c:v>
                </c:pt>
                <c:pt idx="155">
                  <c:v>2.7800000000000002</c:v>
                </c:pt>
                <c:pt idx="156">
                  <c:v>1.48</c:v>
                </c:pt>
                <c:pt idx="157">
                  <c:v>0.98</c:v>
                </c:pt>
                <c:pt idx="158">
                  <c:v>1.57</c:v>
                </c:pt>
                <c:pt idx="159">
                  <c:v>3.1</c:v>
                </c:pt>
                <c:pt idx="160">
                  <c:v>3.24</c:v>
                </c:pt>
                <c:pt idx="161">
                  <c:v>2.2400000000000002</c:v>
                </c:pt>
                <c:pt idx="162">
                  <c:v>0.79</c:v>
                </c:pt>
                <c:pt idx="163">
                  <c:v>1.27</c:v>
                </c:pt>
                <c:pt idx="164">
                  <c:v>2.76</c:v>
                </c:pt>
                <c:pt idx="165">
                  <c:v>3.49</c:v>
                </c:pt>
                <c:pt idx="166">
                  <c:v>2.7800000000000002</c:v>
                </c:pt>
                <c:pt idx="167">
                  <c:v>1.56</c:v>
                </c:pt>
                <c:pt idx="168">
                  <c:v>0.96</c:v>
                </c:pt>
                <c:pt idx="169">
                  <c:v>1.44</c:v>
                </c:pt>
                <c:pt idx="170">
                  <c:v>2.87</c:v>
                </c:pt>
                <c:pt idx="171">
                  <c:v>3.38</c:v>
                </c:pt>
                <c:pt idx="172">
                  <c:v>2.5099999999999998</c:v>
                </c:pt>
                <c:pt idx="173">
                  <c:v>1.1499999999999999</c:v>
                </c:pt>
                <c:pt idx="174">
                  <c:v>1.1499999999999999</c:v>
                </c:pt>
                <c:pt idx="175">
                  <c:v>1.68</c:v>
                </c:pt>
                <c:pt idx="176">
                  <c:v>3.4699999999999998</c:v>
                </c:pt>
                <c:pt idx="177">
                  <c:v>3.16</c:v>
                </c:pt>
                <c:pt idx="178">
                  <c:v>1.91</c:v>
                </c:pt>
                <c:pt idx="179">
                  <c:v>0.89999999999999991</c:v>
                </c:pt>
                <c:pt idx="180">
                  <c:v>1.3199999999999998</c:v>
                </c:pt>
                <c:pt idx="181">
                  <c:v>2.95</c:v>
                </c:pt>
                <c:pt idx="182">
                  <c:v>3.3600000000000003</c:v>
                </c:pt>
                <c:pt idx="183">
                  <c:v>2.39</c:v>
                </c:pt>
                <c:pt idx="184">
                  <c:v>1.04</c:v>
                </c:pt>
                <c:pt idx="185">
                  <c:v>1.08</c:v>
                </c:pt>
                <c:pt idx="186">
                  <c:v>2.14</c:v>
                </c:pt>
                <c:pt idx="187">
                  <c:v>3.51</c:v>
                </c:pt>
                <c:pt idx="188">
                  <c:v>3</c:v>
                </c:pt>
                <c:pt idx="189">
                  <c:v>1.91</c:v>
                </c:pt>
                <c:pt idx="190">
                  <c:v>0.94</c:v>
                </c:pt>
                <c:pt idx="191">
                  <c:v>1.28</c:v>
                </c:pt>
                <c:pt idx="192">
                  <c:v>2.56</c:v>
                </c:pt>
                <c:pt idx="193">
                  <c:v>3.51</c:v>
                </c:pt>
                <c:pt idx="194">
                  <c:v>2.74</c:v>
                </c:pt>
                <c:pt idx="195">
                  <c:v>1.49</c:v>
                </c:pt>
                <c:pt idx="196">
                  <c:v>1.1000000000000001</c:v>
                </c:pt>
                <c:pt idx="197">
                  <c:v>1.7</c:v>
                </c:pt>
                <c:pt idx="198">
                  <c:v>3.13</c:v>
                </c:pt>
                <c:pt idx="199">
                  <c:v>3.15</c:v>
                </c:pt>
                <c:pt idx="200">
                  <c:v>2.21</c:v>
                </c:pt>
                <c:pt idx="201">
                  <c:v>1.1099999999999999</c:v>
                </c:pt>
                <c:pt idx="202">
                  <c:v>1.4300000000000002</c:v>
                </c:pt>
                <c:pt idx="203">
                  <c:v>2.2400000000000002</c:v>
                </c:pt>
                <c:pt idx="204">
                  <c:v>3.3</c:v>
                </c:pt>
                <c:pt idx="205">
                  <c:v>2.96</c:v>
                </c:pt>
                <c:pt idx="206">
                  <c:v>1.82</c:v>
                </c:pt>
                <c:pt idx="20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E56-4836-95B9-36672B629328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Sheet1!$A$6:$GZ$6</c:f>
              <c:numCache>
                <c:formatCode>General</c:formatCode>
                <c:ptCount val="208"/>
                <c:pt idx="0">
                  <c:v>4.59</c:v>
                </c:pt>
                <c:pt idx="1">
                  <c:v>4.22</c:v>
                </c:pt>
                <c:pt idx="2">
                  <c:v>3.93</c:v>
                </c:pt>
                <c:pt idx="3">
                  <c:v>4.62</c:v>
                </c:pt>
                <c:pt idx="4">
                  <c:v>4.54</c:v>
                </c:pt>
                <c:pt idx="5">
                  <c:v>4.59</c:v>
                </c:pt>
                <c:pt idx="6">
                  <c:v>4.05</c:v>
                </c:pt>
                <c:pt idx="7">
                  <c:v>4.0999999999999996</c:v>
                </c:pt>
                <c:pt idx="8">
                  <c:v>4.4400000000000004</c:v>
                </c:pt>
                <c:pt idx="9">
                  <c:v>4.42</c:v>
                </c:pt>
                <c:pt idx="10">
                  <c:v>4.54</c:v>
                </c:pt>
                <c:pt idx="11">
                  <c:v>4.3</c:v>
                </c:pt>
                <c:pt idx="12">
                  <c:v>4.34</c:v>
                </c:pt>
                <c:pt idx="13">
                  <c:v>4.6500000000000004</c:v>
                </c:pt>
                <c:pt idx="14">
                  <c:v>4.5</c:v>
                </c:pt>
                <c:pt idx="15">
                  <c:v>4.57</c:v>
                </c:pt>
                <c:pt idx="16">
                  <c:v>4.4800000000000004</c:v>
                </c:pt>
                <c:pt idx="17">
                  <c:v>4.8600000000000003</c:v>
                </c:pt>
                <c:pt idx="18">
                  <c:v>4.5600000000000005</c:v>
                </c:pt>
                <c:pt idx="19">
                  <c:v>4.3600000000000003</c:v>
                </c:pt>
                <c:pt idx="20">
                  <c:v>4.4000000000000004</c:v>
                </c:pt>
                <c:pt idx="21">
                  <c:v>4.8100000000000005</c:v>
                </c:pt>
                <c:pt idx="22">
                  <c:v>4.6500000000000004</c:v>
                </c:pt>
                <c:pt idx="23">
                  <c:v>4.54</c:v>
                </c:pt>
                <c:pt idx="24">
                  <c:v>4.38</c:v>
                </c:pt>
                <c:pt idx="25">
                  <c:v>4.51</c:v>
                </c:pt>
                <c:pt idx="26">
                  <c:v>4.82</c:v>
                </c:pt>
                <c:pt idx="27">
                  <c:v>4.62</c:v>
                </c:pt>
                <c:pt idx="28">
                  <c:v>4.45</c:v>
                </c:pt>
                <c:pt idx="29">
                  <c:v>4.55</c:v>
                </c:pt>
                <c:pt idx="30">
                  <c:v>4.6899999999999995</c:v>
                </c:pt>
                <c:pt idx="31">
                  <c:v>4.7</c:v>
                </c:pt>
                <c:pt idx="32">
                  <c:v>4.4800000000000004</c:v>
                </c:pt>
                <c:pt idx="33">
                  <c:v>4.3</c:v>
                </c:pt>
                <c:pt idx="34">
                  <c:v>4.49</c:v>
                </c:pt>
                <c:pt idx="35">
                  <c:v>4.72</c:v>
                </c:pt>
                <c:pt idx="36">
                  <c:v>4.67</c:v>
                </c:pt>
                <c:pt idx="37">
                  <c:v>4.63</c:v>
                </c:pt>
                <c:pt idx="38">
                  <c:v>4.5999999999999996</c:v>
                </c:pt>
                <c:pt idx="39">
                  <c:v>4.6100000000000003</c:v>
                </c:pt>
                <c:pt idx="40">
                  <c:v>4.75</c:v>
                </c:pt>
                <c:pt idx="41">
                  <c:v>4.7</c:v>
                </c:pt>
                <c:pt idx="42">
                  <c:v>4.63</c:v>
                </c:pt>
                <c:pt idx="43">
                  <c:v>4.5</c:v>
                </c:pt>
                <c:pt idx="44">
                  <c:v>4.6100000000000003</c:v>
                </c:pt>
                <c:pt idx="45">
                  <c:v>4.6500000000000004</c:v>
                </c:pt>
                <c:pt idx="46">
                  <c:v>4.8</c:v>
                </c:pt>
                <c:pt idx="47">
                  <c:v>4.6399999999999997</c:v>
                </c:pt>
                <c:pt idx="48">
                  <c:v>4.67</c:v>
                </c:pt>
                <c:pt idx="49">
                  <c:v>4.68</c:v>
                </c:pt>
                <c:pt idx="50">
                  <c:v>4.87</c:v>
                </c:pt>
                <c:pt idx="51">
                  <c:v>4.7</c:v>
                </c:pt>
                <c:pt idx="52">
                  <c:v>4.63</c:v>
                </c:pt>
                <c:pt idx="53">
                  <c:v>4.37</c:v>
                </c:pt>
                <c:pt idx="54">
                  <c:v>4.6399999999999997</c:v>
                </c:pt>
                <c:pt idx="55">
                  <c:v>4.83</c:v>
                </c:pt>
                <c:pt idx="56">
                  <c:v>4.78</c:v>
                </c:pt>
                <c:pt idx="57">
                  <c:v>4.72</c:v>
                </c:pt>
                <c:pt idx="58">
                  <c:v>4.79</c:v>
                </c:pt>
                <c:pt idx="59">
                  <c:v>4.7300000000000004</c:v>
                </c:pt>
                <c:pt idx="60">
                  <c:v>4.68</c:v>
                </c:pt>
                <c:pt idx="61">
                  <c:v>4.41</c:v>
                </c:pt>
                <c:pt idx="62">
                  <c:v>4.57</c:v>
                </c:pt>
                <c:pt idx="63">
                  <c:v>4.6100000000000003</c:v>
                </c:pt>
                <c:pt idx="64">
                  <c:v>4.66</c:v>
                </c:pt>
                <c:pt idx="65">
                  <c:v>4.51</c:v>
                </c:pt>
                <c:pt idx="66">
                  <c:v>4.4400000000000004</c:v>
                </c:pt>
                <c:pt idx="67">
                  <c:v>4.57</c:v>
                </c:pt>
                <c:pt idx="68">
                  <c:v>4.75</c:v>
                </c:pt>
                <c:pt idx="69">
                  <c:v>4.5999999999999996</c:v>
                </c:pt>
                <c:pt idx="70">
                  <c:v>4.42</c:v>
                </c:pt>
                <c:pt idx="71">
                  <c:v>4.21</c:v>
                </c:pt>
                <c:pt idx="72">
                  <c:v>4.47</c:v>
                </c:pt>
                <c:pt idx="73">
                  <c:v>4.79</c:v>
                </c:pt>
                <c:pt idx="74">
                  <c:v>4.5600000000000005</c:v>
                </c:pt>
                <c:pt idx="75">
                  <c:v>4.25</c:v>
                </c:pt>
                <c:pt idx="76">
                  <c:v>4.29</c:v>
                </c:pt>
                <c:pt idx="77">
                  <c:v>4.29</c:v>
                </c:pt>
                <c:pt idx="78">
                  <c:v>4.5600000000000005</c:v>
                </c:pt>
                <c:pt idx="79">
                  <c:v>4.3499999999999996</c:v>
                </c:pt>
                <c:pt idx="80">
                  <c:v>4.1100000000000003</c:v>
                </c:pt>
                <c:pt idx="81">
                  <c:v>4.26</c:v>
                </c:pt>
                <c:pt idx="82">
                  <c:v>4.38</c:v>
                </c:pt>
                <c:pt idx="83">
                  <c:v>4.5600000000000005</c:v>
                </c:pt>
                <c:pt idx="84">
                  <c:v>4.5199999999999996</c:v>
                </c:pt>
                <c:pt idx="85">
                  <c:v>4.04</c:v>
                </c:pt>
                <c:pt idx="86">
                  <c:v>4.32</c:v>
                </c:pt>
                <c:pt idx="87">
                  <c:v>4.72</c:v>
                </c:pt>
                <c:pt idx="88">
                  <c:v>4.55</c:v>
                </c:pt>
                <c:pt idx="89">
                  <c:v>4.32</c:v>
                </c:pt>
                <c:pt idx="90">
                  <c:v>3.94</c:v>
                </c:pt>
                <c:pt idx="91">
                  <c:v>4.43</c:v>
                </c:pt>
                <c:pt idx="92">
                  <c:v>4.75</c:v>
                </c:pt>
                <c:pt idx="93">
                  <c:v>4.6500000000000004</c:v>
                </c:pt>
                <c:pt idx="94">
                  <c:v>4.37</c:v>
                </c:pt>
                <c:pt idx="95">
                  <c:v>4.24</c:v>
                </c:pt>
                <c:pt idx="96">
                  <c:v>4.6100000000000003</c:v>
                </c:pt>
                <c:pt idx="97">
                  <c:v>4.6500000000000004</c:v>
                </c:pt>
                <c:pt idx="98">
                  <c:v>4.59</c:v>
                </c:pt>
                <c:pt idx="99">
                  <c:v>4.6500000000000004</c:v>
                </c:pt>
                <c:pt idx="100">
                  <c:v>4.63</c:v>
                </c:pt>
                <c:pt idx="101">
                  <c:v>4.5199999999999996</c:v>
                </c:pt>
                <c:pt idx="102">
                  <c:v>4.6500000000000004</c:v>
                </c:pt>
                <c:pt idx="103">
                  <c:v>4.58</c:v>
                </c:pt>
                <c:pt idx="104">
                  <c:v>4.6500000000000004</c:v>
                </c:pt>
                <c:pt idx="105">
                  <c:v>4.66</c:v>
                </c:pt>
                <c:pt idx="106">
                  <c:v>4.71</c:v>
                </c:pt>
                <c:pt idx="107">
                  <c:v>4.58</c:v>
                </c:pt>
                <c:pt idx="108">
                  <c:v>4.29</c:v>
                </c:pt>
                <c:pt idx="109">
                  <c:v>4.12</c:v>
                </c:pt>
                <c:pt idx="110">
                  <c:v>4.6500000000000004</c:v>
                </c:pt>
                <c:pt idx="111">
                  <c:v>4.8600000000000003</c:v>
                </c:pt>
                <c:pt idx="112">
                  <c:v>4.6500000000000004</c:v>
                </c:pt>
                <c:pt idx="113">
                  <c:v>4.66</c:v>
                </c:pt>
                <c:pt idx="114">
                  <c:v>4.57</c:v>
                </c:pt>
                <c:pt idx="115">
                  <c:v>4.55</c:v>
                </c:pt>
                <c:pt idx="116">
                  <c:v>4.67</c:v>
                </c:pt>
                <c:pt idx="117">
                  <c:v>4.59</c:v>
                </c:pt>
                <c:pt idx="118">
                  <c:v>4.51</c:v>
                </c:pt>
                <c:pt idx="119">
                  <c:v>4.63</c:v>
                </c:pt>
                <c:pt idx="120">
                  <c:v>4.7</c:v>
                </c:pt>
                <c:pt idx="121">
                  <c:v>4.62</c:v>
                </c:pt>
                <c:pt idx="122">
                  <c:v>4.72</c:v>
                </c:pt>
                <c:pt idx="123">
                  <c:v>4.71</c:v>
                </c:pt>
                <c:pt idx="124">
                  <c:v>4.83</c:v>
                </c:pt>
                <c:pt idx="125">
                  <c:v>4.6899999999999995</c:v>
                </c:pt>
                <c:pt idx="126">
                  <c:v>4.62</c:v>
                </c:pt>
                <c:pt idx="127">
                  <c:v>4.66</c:v>
                </c:pt>
                <c:pt idx="128">
                  <c:v>4.71</c:v>
                </c:pt>
                <c:pt idx="129">
                  <c:v>4.7</c:v>
                </c:pt>
                <c:pt idx="130">
                  <c:v>4.62</c:v>
                </c:pt>
                <c:pt idx="131">
                  <c:v>4.57</c:v>
                </c:pt>
                <c:pt idx="132">
                  <c:v>4.63</c:v>
                </c:pt>
                <c:pt idx="133">
                  <c:v>4.7</c:v>
                </c:pt>
                <c:pt idx="134">
                  <c:v>4.5999999999999996</c:v>
                </c:pt>
                <c:pt idx="135">
                  <c:v>4.49</c:v>
                </c:pt>
                <c:pt idx="136">
                  <c:v>4.58</c:v>
                </c:pt>
                <c:pt idx="137">
                  <c:v>4.6399999999999997</c:v>
                </c:pt>
                <c:pt idx="138">
                  <c:v>4.76</c:v>
                </c:pt>
                <c:pt idx="139">
                  <c:v>4.6500000000000004</c:v>
                </c:pt>
                <c:pt idx="140">
                  <c:v>4.6500000000000004</c:v>
                </c:pt>
                <c:pt idx="141">
                  <c:v>4.62</c:v>
                </c:pt>
                <c:pt idx="142">
                  <c:v>4.6899999999999995</c:v>
                </c:pt>
                <c:pt idx="143">
                  <c:v>4.63</c:v>
                </c:pt>
                <c:pt idx="144">
                  <c:v>4.55</c:v>
                </c:pt>
                <c:pt idx="145">
                  <c:v>4.45</c:v>
                </c:pt>
                <c:pt idx="146">
                  <c:v>4.4800000000000004</c:v>
                </c:pt>
                <c:pt idx="147">
                  <c:v>4.8</c:v>
                </c:pt>
                <c:pt idx="148">
                  <c:v>4.62</c:v>
                </c:pt>
                <c:pt idx="149">
                  <c:v>4.66</c:v>
                </c:pt>
                <c:pt idx="150">
                  <c:v>4.62</c:v>
                </c:pt>
                <c:pt idx="151">
                  <c:v>4.6500000000000004</c:v>
                </c:pt>
                <c:pt idx="152">
                  <c:v>4.71</c:v>
                </c:pt>
                <c:pt idx="153">
                  <c:v>4.71</c:v>
                </c:pt>
                <c:pt idx="154">
                  <c:v>4.49</c:v>
                </c:pt>
                <c:pt idx="155">
                  <c:v>4.59</c:v>
                </c:pt>
                <c:pt idx="156">
                  <c:v>4.6899999999999995</c:v>
                </c:pt>
                <c:pt idx="157">
                  <c:v>4.72</c:v>
                </c:pt>
                <c:pt idx="158">
                  <c:v>4.67</c:v>
                </c:pt>
                <c:pt idx="159">
                  <c:v>4.51</c:v>
                </c:pt>
                <c:pt idx="160">
                  <c:v>4.51</c:v>
                </c:pt>
                <c:pt idx="161">
                  <c:v>4.6500000000000004</c:v>
                </c:pt>
                <c:pt idx="162">
                  <c:v>4.6500000000000004</c:v>
                </c:pt>
                <c:pt idx="163">
                  <c:v>4.45</c:v>
                </c:pt>
                <c:pt idx="164">
                  <c:v>4.45</c:v>
                </c:pt>
                <c:pt idx="165">
                  <c:v>4.4400000000000004</c:v>
                </c:pt>
                <c:pt idx="166">
                  <c:v>4.66</c:v>
                </c:pt>
                <c:pt idx="167">
                  <c:v>4.5199999999999996</c:v>
                </c:pt>
                <c:pt idx="168">
                  <c:v>4.3600000000000003</c:v>
                </c:pt>
                <c:pt idx="169">
                  <c:v>4.5</c:v>
                </c:pt>
                <c:pt idx="170">
                  <c:v>4.51</c:v>
                </c:pt>
                <c:pt idx="171">
                  <c:v>4.68</c:v>
                </c:pt>
                <c:pt idx="172">
                  <c:v>4.5999999999999996</c:v>
                </c:pt>
                <c:pt idx="173">
                  <c:v>4.0599999999999996</c:v>
                </c:pt>
                <c:pt idx="174">
                  <c:v>4.25</c:v>
                </c:pt>
                <c:pt idx="175">
                  <c:v>4.51</c:v>
                </c:pt>
                <c:pt idx="176">
                  <c:v>4.63</c:v>
                </c:pt>
                <c:pt idx="177">
                  <c:v>4.54</c:v>
                </c:pt>
                <c:pt idx="178">
                  <c:v>4.5</c:v>
                </c:pt>
                <c:pt idx="179">
                  <c:v>4.46</c:v>
                </c:pt>
                <c:pt idx="180">
                  <c:v>4.59</c:v>
                </c:pt>
                <c:pt idx="181">
                  <c:v>4.7</c:v>
                </c:pt>
                <c:pt idx="182">
                  <c:v>4.59</c:v>
                </c:pt>
                <c:pt idx="183">
                  <c:v>4.53</c:v>
                </c:pt>
                <c:pt idx="184">
                  <c:v>4.53</c:v>
                </c:pt>
                <c:pt idx="185">
                  <c:v>4.54</c:v>
                </c:pt>
                <c:pt idx="186">
                  <c:v>4.76</c:v>
                </c:pt>
                <c:pt idx="187">
                  <c:v>4.49</c:v>
                </c:pt>
                <c:pt idx="188">
                  <c:v>4.18</c:v>
                </c:pt>
                <c:pt idx="189">
                  <c:v>4.3</c:v>
                </c:pt>
                <c:pt idx="190">
                  <c:v>4.42</c:v>
                </c:pt>
                <c:pt idx="191">
                  <c:v>4.6399999999999997</c:v>
                </c:pt>
                <c:pt idx="192">
                  <c:v>4.62</c:v>
                </c:pt>
                <c:pt idx="193">
                  <c:v>4.3099999999999996</c:v>
                </c:pt>
                <c:pt idx="194">
                  <c:v>4.4400000000000004</c:v>
                </c:pt>
                <c:pt idx="195">
                  <c:v>4.63</c:v>
                </c:pt>
                <c:pt idx="196">
                  <c:v>4.7300000000000004</c:v>
                </c:pt>
                <c:pt idx="197">
                  <c:v>4.6399999999999997</c:v>
                </c:pt>
                <c:pt idx="198">
                  <c:v>4.5</c:v>
                </c:pt>
                <c:pt idx="199">
                  <c:v>4.43</c:v>
                </c:pt>
                <c:pt idx="200">
                  <c:v>4.5199999999999996</c:v>
                </c:pt>
                <c:pt idx="201">
                  <c:v>4.68</c:v>
                </c:pt>
                <c:pt idx="202">
                  <c:v>4.58</c:v>
                </c:pt>
                <c:pt idx="203">
                  <c:v>4.05</c:v>
                </c:pt>
                <c:pt idx="204">
                  <c:v>4.16</c:v>
                </c:pt>
                <c:pt idx="205">
                  <c:v>4.45</c:v>
                </c:pt>
                <c:pt idx="206">
                  <c:v>4.74</c:v>
                </c:pt>
                <c:pt idx="207">
                  <c:v>4.6100000000000003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E56-4836-95B9-36672B629328}"/>
            </c:ext>
          </c:extLst>
        </c:ser>
        <c:ser>
          <c:idx val="3"/>
          <c:order val="3"/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Sheet1!$A$7:$GZ$7</c:f>
              <c:numCache>
                <c:formatCode>General</c:formatCode>
                <c:ptCount val="208"/>
                <c:pt idx="0">
                  <c:v>7.22</c:v>
                </c:pt>
                <c:pt idx="1">
                  <c:v>7.17</c:v>
                </c:pt>
                <c:pt idx="2">
                  <c:v>6.89</c:v>
                </c:pt>
                <c:pt idx="3">
                  <c:v>6.86</c:v>
                </c:pt>
                <c:pt idx="4">
                  <c:v>6.84</c:v>
                </c:pt>
                <c:pt idx="5">
                  <c:v>6.89</c:v>
                </c:pt>
                <c:pt idx="6">
                  <c:v>6.96</c:v>
                </c:pt>
                <c:pt idx="7">
                  <c:v>7.24</c:v>
                </c:pt>
                <c:pt idx="8">
                  <c:v>7.28</c:v>
                </c:pt>
                <c:pt idx="9">
                  <c:v>7.14</c:v>
                </c:pt>
                <c:pt idx="10">
                  <c:v>6.92</c:v>
                </c:pt>
                <c:pt idx="11">
                  <c:v>6.65</c:v>
                </c:pt>
                <c:pt idx="12">
                  <c:v>6.59</c:v>
                </c:pt>
                <c:pt idx="13">
                  <c:v>6.6</c:v>
                </c:pt>
                <c:pt idx="14">
                  <c:v>6.59</c:v>
                </c:pt>
                <c:pt idx="15">
                  <c:v>6.93</c:v>
                </c:pt>
                <c:pt idx="16">
                  <c:v>7.1899999999999995</c:v>
                </c:pt>
                <c:pt idx="17">
                  <c:v>7.26</c:v>
                </c:pt>
                <c:pt idx="18">
                  <c:v>7.22</c:v>
                </c:pt>
                <c:pt idx="19">
                  <c:v>7.02</c:v>
                </c:pt>
                <c:pt idx="20">
                  <c:v>6.82</c:v>
                </c:pt>
                <c:pt idx="21">
                  <c:v>6.95</c:v>
                </c:pt>
                <c:pt idx="22">
                  <c:v>6.82</c:v>
                </c:pt>
                <c:pt idx="23">
                  <c:v>7.05</c:v>
                </c:pt>
                <c:pt idx="24">
                  <c:v>7.3100000000000005</c:v>
                </c:pt>
                <c:pt idx="25">
                  <c:v>7.3</c:v>
                </c:pt>
                <c:pt idx="26">
                  <c:v>7.16</c:v>
                </c:pt>
                <c:pt idx="27">
                  <c:v>6.91</c:v>
                </c:pt>
                <c:pt idx="28">
                  <c:v>6.66</c:v>
                </c:pt>
                <c:pt idx="29">
                  <c:v>6.63</c:v>
                </c:pt>
                <c:pt idx="30">
                  <c:v>6.62</c:v>
                </c:pt>
                <c:pt idx="31">
                  <c:v>6.89</c:v>
                </c:pt>
                <c:pt idx="32">
                  <c:v>7.24</c:v>
                </c:pt>
                <c:pt idx="33">
                  <c:v>7.33</c:v>
                </c:pt>
                <c:pt idx="34">
                  <c:v>7.24</c:v>
                </c:pt>
                <c:pt idx="35">
                  <c:v>7</c:v>
                </c:pt>
                <c:pt idx="36">
                  <c:v>6.9</c:v>
                </c:pt>
                <c:pt idx="37">
                  <c:v>6.86</c:v>
                </c:pt>
                <c:pt idx="38">
                  <c:v>6.82</c:v>
                </c:pt>
                <c:pt idx="39">
                  <c:v>7</c:v>
                </c:pt>
                <c:pt idx="40">
                  <c:v>7.33</c:v>
                </c:pt>
                <c:pt idx="41">
                  <c:v>7.33</c:v>
                </c:pt>
                <c:pt idx="42">
                  <c:v>7.13</c:v>
                </c:pt>
                <c:pt idx="43">
                  <c:v>6.86</c:v>
                </c:pt>
                <c:pt idx="44">
                  <c:v>6.62</c:v>
                </c:pt>
                <c:pt idx="45">
                  <c:v>6.63</c:v>
                </c:pt>
                <c:pt idx="46">
                  <c:v>6.63</c:v>
                </c:pt>
                <c:pt idx="47">
                  <c:v>6.8</c:v>
                </c:pt>
                <c:pt idx="48">
                  <c:v>7.13</c:v>
                </c:pt>
                <c:pt idx="49">
                  <c:v>7.27</c:v>
                </c:pt>
                <c:pt idx="50">
                  <c:v>7.21</c:v>
                </c:pt>
                <c:pt idx="51">
                  <c:v>7</c:v>
                </c:pt>
                <c:pt idx="52">
                  <c:v>6.86</c:v>
                </c:pt>
                <c:pt idx="53">
                  <c:v>6.82</c:v>
                </c:pt>
                <c:pt idx="54">
                  <c:v>6.91</c:v>
                </c:pt>
                <c:pt idx="55">
                  <c:v>6.8100000000000005</c:v>
                </c:pt>
                <c:pt idx="56">
                  <c:v>7.15</c:v>
                </c:pt>
                <c:pt idx="57">
                  <c:v>7.3</c:v>
                </c:pt>
                <c:pt idx="58">
                  <c:v>7.1899999999999995</c:v>
                </c:pt>
                <c:pt idx="59">
                  <c:v>6.99</c:v>
                </c:pt>
                <c:pt idx="60">
                  <c:v>6.76</c:v>
                </c:pt>
                <c:pt idx="61">
                  <c:v>6.66</c:v>
                </c:pt>
                <c:pt idx="62">
                  <c:v>6.61</c:v>
                </c:pt>
                <c:pt idx="63">
                  <c:v>6.54</c:v>
                </c:pt>
                <c:pt idx="64">
                  <c:v>6.86</c:v>
                </c:pt>
                <c:pt idx="65">
                  <c:v>7.14</c:v>
                </c:pt>
                <c:pt idx="66">
                  <c:v>7.21</c:v>
                </c:pt>
                <c:pt idx="67">
                  <c:v>7.14</c:v>
                </c:pt>
                <c:pt idx="68">
                  <c:v>6.92</c:v>
                </c:pt>
                <c:pt idx="69">
                  <c:v>6.87</c:v>
                </c:pt>
                <c:pt idx="70">
                  <c:v>6.87</c:v>
                </c:pt>
                <c:pt idx="71">
                  <c:v>6.7</c:v>
                </c:pt>
                <c:pt idx="72">
                  <c:v>6.92</c:v>
                </c:pt>
                <c:pt idx="73">
                  <c:v>7.27</c:v>
                </c:pt>
                <c:pt idx="74">
                  <c:v>7.32</c:v>
                </c:pt>
                <c:pt idx="75">
                  <c:v>7.1</c:v>
                </c:pt>
                <c:pt idx="76">
                  <c:v>6.83</c:v>
                </c:pt>
                <c:pt idx="77">
                  <c:v>6.63</c:v>
                </c:pt>
                <c:pt idx="78">
                  <c:v>6.71</c:v>
                </c:pt>
                <c:pt idx="79">
                  <c:v>6.54</c:v>
                </c:pt>
                <c:pt idx="80">
                  <c:v>6.61</c:v>
                </c:pt>
                <c:pt idx="81">
                  <c:v>7.01</c:v>
                </c:pt>
                <c:pt idx="82">
                  <c:v>7.2</c:v>
                </c:pt>
                <c:pt idx="83">
                  <c:v>7.24</c:v>
                </c:pt>
                <c:pt idx="84">
                  <c:v>7.07</c:v>
                </c:pt>
                <c:pt idx="85">
                  <c:v>6.88</c:v>
                </c:pt>
                <c:pt idx="86">
                  <c:v>6.8</c:v>
                </c:pt>
                <c:pt idx="87">
                  <c:v>6.88</c:v>
                </c:pt>
                <c:pt idx="88">
                  <c:v>6.7</c:v>
                </c:pt>
                <c:pt idx="89">
                  <c:v>7.05</c:v>
                </c:pt>
                <c:pt idx="90">
                  <c:v>7.29</c:v>
                </c:pt>
                <c:pt idx="91">
                  <c:v>7.25</c:v>
                </c:pt>
                <c:pt idx="92">
                  <c:v>7.09</c:v>
                </c:pt>
                <c:pt idx="93">
                  <c:v>6.74</c:v>
                </c:pt>
                <c:pt idx="94">
                  <c:v>6.61</c:v>
                </c:pt>
                <c:pt idx="95">
                  <c:v>6.63</c:v>
                </c:pt>
                <c:pt idx="96">
                  <c:v>6.48</c:v>
                </c:pt>
                <c:pt idx="97">
                  <c:v>6.72</c:v>
                </c:pt>
                <c:pt idx="98">
                  <c:v>7.09</c:v>
                </c:pt>
                <c:pt idx="99">
                  <c:v>7.25</c:v>
                </c:pt>
                <c:pt idx="100">
                  <c:v>7.23</c:v>
                </c:pt>
                <c:pt idx="101">
                  <c:v>7.0600000000000005</c:v>
                </c:pt>
                <c:pt idx="102">
                  <c:v>6.91</c:v>
                </c:pt>
                <c:pt idx="103">
                  <c:v>6.82</c:v>
                </c:pt>
                <c:pt idx="104">
                  <c:v>6.87</c:v>
                </c:pt>
                <c:pt idx="105">
                  <c:v>6.78</c:v>
                </c:pt>
                <c:pt idx="106">
                  <c:v>7.11</c:v>
                </c:pt>
                <c:pt idx="107">
                  <c:v>7.22</c:v>
                </c:pt>
                <c:pt idx="108">
                  <c:v>7.14</c:v>
                </c:pt>
                <c:pt idx="109">
                  <c:v>6.92</c:v>
                </c:pt>
                <c:pt idx="110">
                  <c:v>6.62</c:v>
                </c:pt>
                <c:pt idx="111">
                  <c:v>6.66</c:v>
                </c:pt>
                <c:pt idx="112">
                  <c:v>6.61</c:v>
                </c:pt>
                <c:pt idx="113">
                  <c:v>6.55</c:v>
                </c:pt>
                <c:pt idx="114">
                  <c:v>6.86</c:v>
                </c:pt>
                <c:pt idx="115">
                  <c:v>7.13</c:v>
                </c:pt>
                <c:pt idx="116">
                  <c:v>7.21</c:v>
                </c:pt>
                <c:pt idx="117">
                  <c:v>7.16</c:v>
                </c:pt>
                <c:pt idx="118">
                  <c:v>7.01</c:v>
                </c:pt>
                <c:pt idx="119">
                  <c:v>7</c:v>
                </c:pt>
                <c:pt idx="120">
                  <c:v>6.83</c:v>
                </c:pt>
                <c:pt idx="121">
                  <c:v>6.7</c:v>
                </c:pt>
                <c:pt idx="122">
                  <c:v>6.95</c:v>
                </c:pt>
                <c:pt idx="123">
                  <c:v>7.24</c:v>
                </c:pt>
                <c:pt idx="124">
                  <c:v>7.21</c:v>
                </c:pt>
                <c:pt idx="125">
                  <c:v>7</c:v>
                </c:pt>
                <c:pt idx="126">
                  <c:v>6.74</c:v>
                </c:pt>
                <c:pt idx="127">
                  <c:v>6.65</c:v>
                </c:pt>
                <c:pt idx="128">
                  <c:v>6.7</c:v>
                </c:pt>
                <c:pt idx="129">
                  <c:v>6.55</c:v>
                </c:pt>
                <c:pt idx="130">
                  <c:v>6.74</c:v>
                </c:pt>
                <c:pt idx="131">
                  <c:v>7.05</c:v>
                </c:pt>
                <c:pt idx="132">
                  <c:v>7.13</c:v>
                </c:pt>
                <c:pt idx="133">
                  <c:v>7.05</c:v>
                </c:pt>
                <c:pt idx="134">
                  <c:v>6.98</c:v>
                </c:pt>
                <c:pt idx="135">
                  <c:v>6.92</c:v>
                </c:pt>
                <c:pt idx="136">
                  <c:v>6.89</c:v>
                </c:pt>
                <c:pt idx="137">
                  <c:v>6.92</c:v>
                </c:pt>
                <c:pt idx="138">
                  <c:v>6.79</c:v>
                </c:pt>
                <c:pt idx="139">
                  <c:v>7.15</c:v>
                </c:pt>
                <c:pt idx="140">
                  <c:v>7.25</c:v>
                </c:pt>
                <c:pt idx="141">
                  <c:v>7.16</c:v>
                </c:pt>
                <c:pt idx="142">
                  <c:v>6.93</c:v>
                </c:pt>
                <c:pt idx="143">
                  <c:v>6.72</c:v>
                </c:pt>
                <c:pt idx="144">
                  <c:v>6.67</c:v>
                </c:pt>
                <c:pt idx="145">
                  <c:v>6.7</c:v>
                </c:pt>
                <c:pt idx="146">
                  <c:v>6.47</c:v>
                </c:pt>
                <c:pt idx="147">
                  <c:v>6.8100000000000005</c:v>
                </c:pt>
                <c:pt idx="148">
                  <c:v>7.05</c:v>
                </c:pt>
                <c:pt idx="149">
                  <c:v>7.07</c:v>
                </c:pt>
                <c:pt idx="150">
                  <c:v>7</c:v>
                </c:pt>
                <c:pt idx="151">
                  <c:v>6.91</c:v>
                </c:pt>
                <c:pt idx="152">
                  <c:v>7.03</c:v>
                </c:pt>
                <c:pt idx="153">
                  <c:v>6.98</c:v>
                </c:pt>
                <c:pt idx="154">
                  <c:v>6.74</c:v>
                </c:pt>
                <c:pt idx="155">
                  <c:v>6.82</c:v>
                </c:pt>
                <c:pt idx="156">
                  <c:v>7.15</c:v>
                </c:pt>
                <c:pt idx="157">
                  <c:v>7.2</c:v>
                </c:pt>
                <c:pt idx="158">
                  <c:v>7.0600000000000005</c:v>
                </c:pt>
                <c:pt idx="159">
                  <c:v>6.86</c:v>
                </c:pt>
                <c:pt idx="160">
                  <c:v>6.68</c:v>
                </c:pt>
                <c:pt idx="161">
                  <c:v>6.6</c:v>
                </c:pt>
                <c:pt idx="162">
                  <c:v>6.47</c:v>
                </c:pt>
                <c:pt idx="163">
                  <c:v>6.52</c:v>
                </c:pt>
                <c:pt idx="164">
                  <c:v>6.9</c:v>
                </c:pt>
                <c:pt idx="165">
                  <c:v>7.13</c:v>
                </c:pt>
                <c:pt idx="166">
                  <c:v>7.13</c:v>
                </c:pt>
                <c:pt idx="167">
                  <c:v>7</c:v>
                </c:pt>
                <c:pt idx="168">
                  <c:v>6.93</c:v>
                </c:pt>
                <c:pt idx="169">
                  <c:v>6.9</c:v>
                </c:pt>
                <c:pt idx="170">
                  <c:v>6.9</c:v>
                </c:pt>
                <c:pt idx="171">
                  <c:v>6.7</c:v>
                </c:pt>
                <c:pt idx="172">
                  <c:v>7.02</c:v>
                </c:pt>
                <c:pt idx="173">
                  <c:v>7.26</c:v>
                </c:pt>
                <c:pt idx="174">
                  <c:v>7.26</c:v>
                </c:pt>
                <c:pt idx="175">
                  <c:v>7.07</c:v>
                </c:pt>
                <c:pt idx="176">
                  <c:v>6.72</c:v>
                </c:pt>
                <c:pt idx="177">
                  <c:v>6.61</c:v>
                </c:pt>
                <c:pt idx="178">
                  <c:v>6.61</c:v>
                </c:pt>
                <c:pt idx="179">
                  <c:v>6.5600000000000005</c:v>
                </c:pt>
                <c:pt idx="180">
                  <c:v>6.75</c:v>
                </c:pt>
                <c:pt idx="181">
                  <c:v>7.05</c:v>
                </c:pt>
                <c:pt idx="182">
                  <c:v>7.1899999999999995</c:v>
                </c:pt>
                <c:pt idx="183">
                  <c:v>7.16</c:v>
                </c:pt>
                <c:pt idx="184">
                  <c:v>7.05</c:v>
                </c:pt>
                <c:pt idx="185">
                  <c:v>6.92</c:v>
                </c:pt>
                <c:pt idx="186">
                  <c:v>6.84</c:v>
                </c:pt>
                <c:pt idx="187">
                  <c:v>6.8100000000000005</c:v>
                </c:pt>
                <c:pt idx="188">
                  <c:v>6.78</c:v>
                </c:pt>
                <c:pt idx="189">
                  <c:v>7.08</c:v>
                </c:pt>
                <c:pt idx="190">
                  <c:v>7.22</c:v>
                </c:pt>
                <c:pt idx="191">
                  <c:v>7.2</c:v>
                </c:pt>
                <c:pt idx="192">
                  <c:v>7.02</c:v>
                </c:pt>
                <c:pt idx="193">
                  <c:v>6.74</c:v>
                </c:pt>
                <c:pt idx="194">
                  <c:v>6.63</c:v>
                </c:pt>
                <c:pt idx="195">
                  <c:v>6.68</c:v>
                </c:pt>
                <c:pt idx="196">
                  <c:v>6.54</c:v>
                </c:pt>
                <c:pt idx="197">
                  <c:v>6.8</c:v>
                </c:pt>
                <c:pt idx="198">
                  <c:v>7.1</c:v>
                </c:pt>
                <c:pt idx="199">
                  <c:v>7.2</c:v>
                </c:pt>
                <c:pt idx="200">
                  <c:v>7.2</c:v>
                </c:pt>
                <c:pt idx="201">
                  <c:v>7.03</c:v>
                </c:pt>
                <c:pt idx="202">
                  <c:v>6.95</c:v>
                </c:pt>
                <c:pt idx="203">
                  <c:v>6.84</c:v>
                </c:pt>
                <c:pt idx="204">
                  <c:v>6.75</c:v>
                </c:pt>
                <c:pt idx="205">
                  <c:v>6.72</c:v>
                </c:pt>
                <c:pt idx="206">
                  <c:v>7.17</c:v>
                </c:pt>
                <c:pt idx="207">
                  <c:v>7.35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E56-4836-95B9-36672B6293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72458312"/>
        <c:axId val="772468112"/>
      </c:lineChart>
      <c:catAx>
        <c:axId val="772458312"/>
        <c:scaling>
          <c:orientation val="minMax"/>
        </c:scaling>
        <c:delete val="1"/>
        <c:axPos val="b"/>
        <c:majorTickMark val="none"/>
        <c:minorTickMark val="none"/>
        <c:tickLblPos val="nextTo"/>
        <c:crossAx val="772468112"/>
        <c:crosses val="autoZero"/>
        <c:auto val="1"/>
        <c:lblAlgn val="ctr"/>
        <c:lblOffset val="100"/>
        <c:noMultiLvlLbl val="0"/>
      </c:catAx>
      <c:valAx>
        <c:axId val="7724681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7245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3">
        <a:lumMod val="50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[2]NonInvasiveFetalECGThorax2_TRAI!$A$878:$ABV$878</c:f>
              <c:numCache>
                <c:formatCode>General</c:formatCode>
                <c:ptCount val="750"/>
                <c:pt idx="0">
                  <c:v>3.2389000000000001</c:v>
                </c:pt>
                <c:pt idx="1">
                  <c:v>3.3881999999999999</c:v>
                </c:pt>
                <c:pt idx="2">
                  <c:v>3.5901999999999998</c:v>
                </c:pt>
                <c:pt idx="3">
                  <c:v>3.8008999999999999</c:v>
                </c:pt>
                <c:pt idx="4">
                  <c:v>3.9662000000000002</c:v>
                </c:pt>
                <c:pt idx="5">
                  <c:v>4.0294999999999996</c:v>
                </c:pt>
                <c:pt idx="6">
                  <c:v>3.9801000000000002</c:v>
                </c:pt>
                <c:pt idx="7">
                  <c:v>3.8563999999999998</c:v>
                </c:pt>
                <c:pt idx="8">
                  <c:v>3.6276000000000002</c:v>
                </c:pt>
                <c:pt idx="9">
                  <c:v>3.3290999999999999</c:v>
                </c:pt>
                <c:pt idx="10">
                  <c:v>3.0152999999999999</c:v>
                </c:pt>
                <c:pt idx="11">
                  <c:v>2.6865000000000001</c:v>
                </c:pt>
                <c:pt idx="12">
                  <c:v>2.3733</c:v>
                </c:pt>
                <c:pt idx="13">
                  <c:v>2.0979999999999999</c:v>
                </c:pt>
                <c:pt idx="14">
                  <c:v>1.86</c:v>
                </c:pt>
                <c:pt idx="15">
                  <c:v>1.635</c:v>
                </c:pt>
                <c:pt idx="16">
                  <c:v>1.3781000000000001</c:v>
                </c:pt>
                <c:pt idx="17">
                  <c:v>0.97421999999999997</c:v>
                </c:pt>
                <c:pt idx="18">
                  <c:v>0.50129999999999997</c:v>
                </c:pt>
                <c:pt idx="19">
                  <c:v>7.6207999999999998E-2</c:v>
                </c:pt>
                <c:pt idx="20">
                  <c:v>-0.26035000000000003</c:v>
                </c:pt>
                <c:pt idx="21">
                  <c:v>-0.54615999999999998</c:v>
                </c:pt>
                <c:pt idx="22">
                  <c:v>-0.82443999999999995</c:v>
                </c:pt>
                <c:pt idx="23">
                  <c:v>-1.1111</c:v>
                </c:pt>
                <c:pt idx="24">
                  <c:v>-1.4702999999999999</c:v>
                </c:pt>
                <c:pt idx="25">
                  <c:v>-1.7950999999999999</c:v>
                </c:pt>
                <c:pt idx="26">
                  <c:v>-2.0194000000000001</c:v>
                </c:pt>
                <c:pt idx="27">
                  <c:v>-2.1457999999999999</c:v>
                </c:pt>
                <c:pt idx="28">
                  <c:v>-2.2370999999999999</c:v>
                </c:pt>
                <c:pt idx="29">
                  <c:v>-2.3729</c:v>
                </c:pt>
                <c:pt idx="30">
                  <c:v>-2.5468000000000002</c:v>
                </c:pt>
                <c:pt idx="31">
                  <c:v>-2.6648999999999998</c:v>
                </c:pt>
                <c:pt idx="32">
                  <c:v>-2.7153999999999998</c:v>
                </c:pt>
                <c:pt idx="33">
                  <c:v>-2.6979000000000002</c:v>
                </c:pt>
                <c:pt idx="34">
                  <c:v>-2.6413000000000002</c:v>
                </c:pt>
                <c:pt idx="35">
                  <c:v>-2.5207999999999999</c:v>
                </c:pt>
                <c:pt idx="36">
                  <c:v>-2.3378000000000001</c:v>
                </c:pt>
                <c:pt idx="37">
                  <c:v>-2.1149</c:v>
                </c:pt>
                <c:pt idx="38">
                  <c:v>-1.8863000000000001</c:v>
                </c:pt>
                <c:pt idx="39">
                  <c:v>-1.6835</c:v>
                </c:pt>
                <c:pt idx="40">
                  <c:v>-1.518</c:v>
                </c:pt>
                <c:pt idx="41">
                  <c:v>-1.3863000000000001</c:v>
                </c:pt>
                <c:pt idx="42">
                  <c:v>-1.2703</c:v>
                </c:pt>
                <c:pt idx="43">
                  <c:v>-1.1628000000000001</c:v>
                </c:pt>
                <c:pt idx="44">
                  <c:v>-1.0843</c:v>
                </c:pt>
                <c:pt idx="45">
                  <c:v>-1.0518000000000001</c:v>
                </c:pt>
                <c:pt idx="46">
                  <c:v>-1.0488999999999999</c:v>
                </c:pt>
                <c:pt idx="47">
                  <c:v>-1.0336000000000001</c:v>
                </c:pt>
                <c:pt idx="48">
                  <c:v>-0.98845000000000005</c:v>
                </c:pt>
                <c:pt idx="49">
                  <c:v>-0.91820999999999997</c:v>
                </c:pt>
                <c:pt idx="50">
                  <c:v>-0.83209</c:v>
                </c:pt>
                <c:pt idx="51">
                  <c:v>-0.73760000000000003</c:v>
                </c:pt>
                <c:pt idx="52">
                  <c:v>-0.64100999999999997</c:v>
                </c:pt>
                <c:pt idx="53">
                  <c:v>-0.54022999999999999</c:v>
                </c:pt>
                <c:pt idx="54">
                  <c:v>-0.45852999999999999</c:v>
                </c:pt>
                <c:pt idx="55">
                  <c:v>-0.42512</c:v>
                </c:pt>
                <c:pt idx="56">
                  <c:v>-0.39924999999999999</c:v>
                </c:pt>
                <c:pt idx="57">
                  <c:v>-0.38168999999999997</c:v>
                </c:pt>
                <c:pt idx="58">
                  <c:v>-0.33211000000000002</c:v>
                </c:pt>
                <c:pt idx="59">
                  <c:v>-0.27943000000000001</c:v>
                </c:pt>
                <c:pt idx="60">
                  <c:v>-0.25431999999999999</c:v>
                </c:pt>
                <c:pt idx="61">
                  <c:v>-0.26689000000000002</c:v>
                </c:pt>
                <c:pt idx="62">
                  <c:v>-0.30503999999999998</c:v>
                </c:pt>
                <c:pt idx="63">
                  <c:v>-0.34893999999999997</c:v>
                </c:pt>
                <c:pt idx="64">
                  <c:v>-0.39177000000000001</c:v>
                </c:pt>
                <c:pt idx="65">
                  <c:v>-0.41810999999999998</c:v>
                </c:pt>
                <c:pt idx="66">
                  <c:v>-0.46059</c:v>
                </c:pt>
                <c:pt idx="67">
                  <c:v>-0.49767</c:v>
                </c:pt>
                <c:pt idx="68">
                  <c:v>-0.51046000000000002</c:v>
                </c:pt>
                <c:pt idx="69">
                  <c:v>-0.51480000000000004</c:v>
                </c:pt>
                <c:pt idx="70">
                  <c:v>-0.52358000000000005</c:v>
                </c:pt>
                <c:pt idx="71">
                  <c:v>-0.53051000000000004</c:v>
                </c:pt>
                <c:pt idx="72">
                  <c:v>-0.52869999999999995</c:v>
                </c:pt>
                <c:pt idx="73">
                  <c:v>-0.50236000000000003</c:v>
                </c:pt>
                <c:pt idx="74">
                  <c:v>-0.48415999999999998</c:v>
                </c:pt>
                <c:pt idx="75">
                  <c:v>-0.45971000000000001</c:v>
                </c:pt>
                <c:pt idx="76">
                  <c:v>-0.43902000000000002</c:v>
                </c:pt>
                <c:pt idx="77">
                  <c:v>-0.43025999999999998</c:v>
                </c:pt>
                <c:pt idx="78">
                  <c:v>-0.42393999999999998</c:v>
                </c:pt>
                <c:pt idx="79">
                  <c:v>-0.40255999999999997</c:v>
                </c:pt>
                <c:pt idx="80">
                  <c:v>-0.36542999999999998</c:v>
                </c:pt>
                <c:pt idx="81">
                  <c:v>-0.30397000000000002</c:v>
                </c:pt>
                <c:pt idx="82">
                  <c:v>-0.25890999999999997</c:v>
                </c:pt>
                <c:pt idx="83">
                  <c:v>-0.23588999999999999</c:v>
                </c:pt>
                <c:pt idx="84">
                  <c:v>-0.24690999999999999</c:v>
                </c:pt>
                <c:pt idx="85">
                  <c:v>-0.25984000000000002</c:v>
                </c:pt>
                <c:pt idx="86">
                  <c:v>-0.26306000000000002</c:v>
                </c:pt>
                <c:pt idx="87">
                  <c:v>-0.27382000000000001</c:v>
                </c:pt>
                <c:pt idx="88">
                  <c:v>-0.29137999999999997</c:v>
                </c:pt>
                <c:pt idx="89">
                  <c:v>-0.30893999999999999</c:v>
                </c:pt>
                <c:pt idx="90">
                  <c:v>-0.33478000000000002</c:v>
                </c:pt>
                <c:pt idx="91">
                  <c:v>-0.36112</c:v>
                </c:pt>
                <c:pt idx="92">
                  <c:v>-0.36432999999999999</c:v>
                </c:pt>
                <c:pt idx="93">
                  <c:v>-0.35100999999999999</c:v>
                </c:pt>
                <c:pt idx="94">
                  <c:v>-0.32686999999999999</c:v>
                </c:pt>
                <c:pt idx="95">
                  <c:v>-0.29583999999999999</c:v>
                </c:pt>
                <c:pt idx="96">
                  <c:v>-0.27828000000000003</c:v>
                </c:pt>
                <c:pt idx="97">
                  <c:v>-0.26072000000000001</c:v>
                </c:pt>
                <c:pt idx="98">
                  <c:v>-0.24315999999999999</c:v>
                </c:pt>
                <c:pt idx="99">
                  <c:v>-0.23269000000000001</c:v>
                </c:pt>
                <c:pt idx="100">
                  <c:v>-0.21221000000000001</c:v>
                </c:pt>
                <c:pt idx="101">
                  <c:v>-0.17205999999999999</c:v>
                </c:pt>
                <c:pt idx="102">
                  <c:v>-0.12609999999999999</c:v>
                </c:pt>
                <c:pt idx="103">
                  <c:v>-9.9436999999999998E-2</c:v>
                </c:pt>
                <c:pt idx="104">
                  <c:v>-0.10205</c:v>
                </c:pt>
                <c:pt idx="105">
                  <c:v>-0.12839</c:v>
                </c:pt>
                <c:pt idx="106">
                  <c:v>-0.16313</c:v>
                </c:pt>
                <c:pt idx="107">
                  <c:v>-0.18393000000000001</c:v>
                </c:pt>
                <c:pt idx="108">
                  <c:v>-0.16600000000000001</c:v>
                </c:pt>
                <c:pt idx="109">
                  <c:v>-0.12620999999999999</c:v>
                </c:pt>
                <c:pt idx="110">
                  <c:v>-8.9157E-2</c:v>
                </c:pt>
                <c:pt idx="111">
                  <c:v>-6.9361999999999993E-2</c:v>
                </c:pt>
                <c:pt idx="112">
                  <c:v>-7.1235999999999994E-2</c:v>
                </c:pt>
                <c:pt idx="113">
                  <c:v>-8.8796E-2</c:v>
                </c:pt>
                <c:pt idx="114">
                  <c:v>-0.10636</c:v>
                </c:pt>
                <c:pt idx="115">
                  <c:v>-0.12392</c:v>
                </c:pt>
                <c:pt idx="116">
                  <c:v>-0.13549</c:v>
                </c:pt>
                <c:pt idx="117">
                  <c:v>-0.13954</c:v>
                </c:pt>
                <c:pt idx="118">
                  <c:v>-0.13255</c:v>
                </c:pt>
                <c:pt idx="119">
                  <c:v>-0.11949</c:v>
                </c:pt>
                <c:pt idx="120">
                  <c:v>-0.11949</c:v>
                </c:pt>
                <c:pt idx="121">
                  <c:v>-0.11949</c:v>
                </c:pt>
                <c:pt idx="122">
                  <c:v>-0.11949</c:v>
                </c:pt>
                <c:pt idx="123">
                  <c:v>-0.11219</c:v>
                </c:pt>
                <c:pt idx="124">
                  <c:v>-9.1312000000000004E-2</c:v>
                </c:pt>
                <c:pt idx="125">
                  <c:v>-6.4972000000000002E-2</c:v>
                </c:pt>
                <c:pt idx="126">
                  <c:v>-3.5070999999999998E-2</c:v>
                </c:pt>
                <c:pt idx="127">
                  <c:v>-4.581E-3</c:v>
                </c:pt>
                <c:pt idx="128">
                  <c:v>1.4050999999999999E-2</c:v>
                </c:pt>
                <c:pt idx="129">
                  <c:v>4.0391000000000003E-2</c:v>
                </c:pt>
                <c:pt idx="130">
                  <c:v>7.5338000000000002E-2</c:v>
                </c:pt>
                <c:pt idx="131">
                  <c:v>9.5736000000000002E-2</c:v>
                </c:pt>
                <c:pt idx="132">
                  <c:v>0.10718</c:v>
                </c:pt>
                <c:pt idx="133">
                  <c:v>0.11108999999999999</c:v>
                </c:pt>
                <c:pt idx="134">
                  <c:v>0.10383000000000001</c:v>
                </c:pt>
                <c:pt idx="135">
                  <c:v>9.3421000000000004E-2</c:v>
                </c:pt>
                <c:pt idx="136">
                  <c:v>0.1022</c:v>
                </c:pt>
                <c:pt idx="137">
                  <c:v>0.11098</c:v>
                </c:pt>
                <c:pt idx="138">
                  <c:v>0.11976000000000001</c:v>
                </c:pt>
                <c:pt idx="139">
                  <c:v>0.1434</c:v>
                </c:pt>
                <c:pt idx="140">
                  <c:v>0.15737000000000001</c:v>
                </c:pt>
                <c:pt idx="141">
                  <c:v>0.17108999999999999</c:v>
                </c:pt>
                <c:pt idx="142">
                  <c:v>0.19603999999999999</c:v>
                </c:pt>
                <c:pt idx="143">
                  <c:v>0.21890999999999999</c:v>
                </c:pt>
                <c:pt idx="144">
                  <c:v>0.21134</c:v>
                </c:pt>
                <c:pt idx="145">
                  <c:v>0.21134</c:v>
                </c:pt>
                <c:pt idx="146">
                  <c:v>0.22008</c:v>
                </c:pt>
                <c:pt idx="147">
                  <c:v>0.22136</c:v>
                </c:pt>
                <c:pt idx="148">
                  <c:v>0.19636000000000001</c:v>
                </c:pt>
                <c:pt idx="149">
                  <c:v>0.17626</c:v>
                </c:pt>
                <c:pt idx="150">
                  <c:v>0.18251999999999999</c:v>
                </c:pt>
                <c:pt idx="151">
                  <c:v>0.21138000000000001</c:v>
                </c:pt>
                <c:pt idx="152">
                  <c:v>0.24268000000000001</c:v>
                </c:pt>
                <c:pt idx="153">
                  <c:v>0.25144</c:v>
                </c:pt>
                <c:pt idx="154">
                  <c:v>0.25144</c:v>
                </c:pt>
                <c:pt idx="155">
                  <c:v>0.26656000000000002</c:v>
                </c:pt>
                <c:pt idx="156">
                  <c:v>0.29043999999999998</c:v>
                </c:pt>
                <c:pt idx="157">
                  <c:v>0.31170999999999999</c:v>
                </c:pt>
                <c:pt idx="158">
                  <c:v>0.32544000000000001</c:v>
                </c:pt>
                <c:pt idx="159">
                  <c:v>0.32906000000000002</c:v>
                </c:pt>
                <c:pt idx="160">
                  <c:v>0.32027</c:v>
                </c:pt>
                <c:pt idx="161">
                  <c:v>0.31140000000000001</c:v>
                </c:pt>
                <c:pt idx="162">
                  <c:v>0.29383999999999999</c:v>
                </c:pt>
                <c:pt idx="163">
                  <c:v>0.29154000000000002</c:v>
                </c:pt>
                <c:pt idx="164">
                  <c:v>0.31707999999999997</c:v>
                </c:pt>
                <c:pt idx="165">
                  <c:v>0.33678000000000002</c:v>
                </c:pt>
                <c:pt idx="166">
                  <c:v>0.34944999999999998</c:v>
                </c:pt>
                <c:pt idx="167">
                  <c:v>0.36701</c:v>
                </c:pt>
                <c:pt idx="168">
                  <c:v>0.38597999999999999</c:v>
                </c:pt>
                <c:pt idx="169">
                  <c:v>0.41264000000000001</c:v>
                </c:pt>
                <c:pt idx="170">
                  <c:v>0.45654</c:v>
                </c:pt>
                <c:pt idx="171">
                  <c:v>0.47736000000000001</c:v>
                </c:pt>
                <c:pt idx="172">
                  <c:v>0.49492000000000003</c:v>
                </c:pt>
                <c:pt idx="173">
                  <c:v>0.52288999999999997</c:v>
                </c:pt>
                <c:pt idx="174">
                  <c:v>0.55405000000000004</c:v>
                </c:pt>
                <c:pt idx="175">
                  <c:v>0.57223999999999997</c:v>
                </c:pt>
                <c:pt idx="176">
                  <c:v>0.57518000000000002</c:v>
                </c:pt>
                <c:pt idx="177">
                  <c:v>0.59274000000000004</c:v>
                </c:pt>
                <c:pt idx="178">
                  <c:v>0.61029999999999995</c:v>
                </c:pt>
                <c:pt idx="179">
                  <c:v>0.61234</c:v>
                </c:pt>
                <c:pt idx="180">
                  <c:v>0.58626999999999996</c:v>
                </c:pt>
                <c:pt idx="181">
                  <c:v>0.55113999999999996</c:v>
                </c:pt>
                <c:pt idx="182">
                  <c:v>0.53617000000000004</c:v>
                </c:pt>
                <c:pt idx="183">
                  <c:v>0.54215999999999998</c:v>
                </c:pt>
                <c:pt idx="184">
                  <c:v>0.54215999999999998</c:v>
                </c:pt>
                <c:pt idx="185">
                  <c:v>0.54510999999999998</c:v>
                </c:pt>
                <c:pt idx="186">
                  <c:v>0.63290999999999997</c:v>
                </c:pt>
                <c:pt idx="187">
                  <c:v>0.68938999999999995</c:v>
                </c:pt>
                <c:pt idx="188">
                  <c:v>0.70914999999999995</c:v>
                </c:pt>
                <c:pt idx="189">
                  <c:v>0.71258999999999995</c:v>
                </c:pt>
                <c:pt idx="190">
                  <c:v>0.71667999999999998</c:v>
                </c:pt>
                <c:pt idx="191">
                  <c:v>0.73687000000000002</c:v>
                </c:pt>
                <c:pt idx="192">
                  <c:v>0.77915999999999996</c:v>
                </c:pt>
                <c:pt idx="193">
                  <c:v>0.81464999999999999</c:v>
                </c:pt>
                <c:pt idx="194">
                  <c:v>0.85855000000000004</c:v>
                </c:pt>
                <c:pt idx="195">
                  <c:v>0.85507</c:v>
                </c:pt>
                <c:pt idx="196">
                  <c:v>0.84628999999999999</c:v>
                </c:pt>
                <c:pt idx="197">
                  <c:v>0.84831999999999996</c:v>
                </c:pt>
                <c:pt idx="198">
                  <c:v>0.85294000000000003</c:v>
                </c:pt>
                <c:pt idx="199">
                  <c:v>0.86460999999999999</c:v>
                </c:pt>
                <c:pt idx="200">
                  <c:v>0.89973000000000003</c:v>
                </c:pt>
                <c:pt idx="201">
                  <c:v>0.93528</c:v>
                </c:pt>
                <c:pt idx="202">
                  <c:v>0.97918000000000005</c:v>
                </c:pt>
                <c:pt idx="203">
                  <c:v>1.0150999999999999</c:v>
                </c:pt>
                <c:pt idx="204">
                  <c:v>1.0435000000000001</c:v>
                </c:pt>
                <c:pt idx="205">
                  <c:v>1.0644</c:v>
                </c:pt>
                <c:pt idx="206">
                  <c:v>1.0777000000000001</c:v>
                </c:pt>
                <c:pt idx="207">
                  <c:v>1.0865</c:v>
                </c:pt>
                <c:pt idx="208">
                  <c:v>1.0901000000000001</c:v>
                </c:pt>
                <c:pt idx="209">
                  <c:v>1.075</c:v>
                </c:pt>
                <c:pt idx="210">
                  <c:v>1.1012999999999999</c:v>
                </c:pt>
                <c:pt idx="211">
                  <c:v>1.1195999999999999</c:v>
                </c:pt>
                <c:pt idx="212">
                  <c:v>1.1439999999999999</c:v>
                </c:pt>
                <c:pt idx="213">
                  <c:v>1.1648000000000001</c:v>
                </c:pt>
                <c:pt idx="214">
                  <c:v>1.1779999999999999</c:v>
                </c:pt>
                <c:pt idx="215">
                  <c:v>1.1777</c:v>
                </c:pt>
                <c:pt idx="216">
                  <c:v>1.1529</c:v>
                </c:pt>
                <c:pt idx="217">
                  <c:v>1.1035999999999999</c:v>
                </c:pt>
                <c:pt idx="218">
                  <c:v>1.1035999999999999</c:v>
                </c:pt>
                <c:pt idx="219">
                  <c:v>1.1359999999999999</c:v>
                </c:pt>
                <c:pt idx="220">
                  <c:v>1.1711</c:v>
                </c:pt>
                <c:pt idx="221">
                  <c:v>1.2005999999999999</c:v>
                </c:pt>
                <c:pt idx="222">
                  <c:v>1.2269000000000001</c:v>
                </c:pt>
                <c:pt idx="223">
                  <c:v>1.2470000000000001</c:v>
                </c:pt>
                <c:pt idx="224">
                  <c:v>1.2539</c:v>
                </c:pt>
                <c:pt idx="225">
                  <c:v>1.2565</c:v>
                </c:pt>
                <c:pt idx="226">
                  <c:v>1.2916000000000001</c:v>
                </c:pt>
                <c:pt idx="227">
                  <c:v>1.343</c:v>
                </c:pt>
                <c:pt idx="228">
                  <c:v>1.3749</c:v>
                </c:pt>
                <c:pt idx="229">
                  <c:v>1.3786</c:v>
                </c:pt>
                <c:pt idx="230">
                  <c:v>1.3653999999999999</c:v>
                </c:pt>
                <c:pt idx="231">
                  <c:v>1.3573999999999999</c:v>
                </c:pt>
                <c:pt idx="232">
                  <c:v>1.37</c:v>
                </c:pt>
                <c:pt idx="233">
                  <c:v>1.3985000000000001</c:v>
                </c:pt>
                <c:pt idx="234">
                  <c:v>1.4511000000000001</c:v>
                </c:pt>
                <c:pt idx="235">
                  <c:v>1.4874000000000001</c:v>
                </c:pt>
                <c:pt idx="236">
                  <c:v>1.5015000000000001</c:v>
                </c:pt>
                <c:pt idx="237">
                  <c:v>1.5045999999999999</c:v>
                </c:pt>
                <c:pt idx="238">
                  <c:v>1.5001</c:v>
                </c:pt>
                <c:pt idx="239">
                  <c:v>1.5043</c:v>
                </c:pt>
                <c:pt idx="240">
                  <c:v>1.5306</c:v>
                </c:pt>
                <c:pt idx="241">
                  <c:v>1.5585</c:v>
                </c:pt>
                <c:pt idx="242">
                  <c:v>1.6024</c:v>
                </c:pt>
                <c:pt idx="243">
                  <c:v>1.6296999999999999</c:v>
                </c:pt>
                <c:pt idx="244">
                  <c:v>1.6418999999999999</c:v>
                </c:pt>
                <c:pt idx="245">
                  <c:v>1.6623000000000001</c:v>
                </c:pt>
                <c:pt idx="246">
                  <c:v>1.6932</c:v>
                </c:pt>
                <c:pt idx="247">
                  <c:v>1.7283999999999999</c:v>
                </c:pt>
                <c:pt idx="248">
                  <c:v>1.7614000000000001</c:v>
                </c:pt>
                <c:pt idx="249">
                  <c:v>1.7861</c:v>
                </c:pt>
                <c:pt idx="250">
                  <c:v>1.7948999999999999</c:v>
                </c:pt>
                <c:pt idx="251">
                  <c:v>1.8204</c:v>
                </c:pt>
                <c:pt idx="252">
                  <c:v>1.8253999999999999</c:v>
                </c:pt>
                <c:pt idx="253">
                  <c:v>1.7842</c:v>
                </c:pt>
                <c:pt idx="254">
                  <c:v>1.732</c:v>
                </c:pt>
                <c:pt idx="255">
                  <c:v>1.6949000000000001</c:v>
                </c:pt>
                <c:pt idx="256">
                  <c:v>1.675</c:v>
                </c:pt>
                <c:pt idx="257">
                  <c:v>1.6795</c:v>
                </c:pt>
                <c:pt idx="258">
                  <c:v>1.7234</c:v>
                </c:pt>
                <c:pt idx="259">
                  <c:v>1.8009999999999999</c:v>
                </c:pt>
                <c:pt idx="260">
                  <c:v>1.8656999999999999</c:v>
                </c:pt>
                <c:pt idx="261">
                  <c:v>1.8915</c:v>
                </c:pt>
                <c:pt idx="262">
                  <c:v>1.8767</c:v>
                </c:pt>
                <c:pt idx="263">
                  <c:v>1.8451</c:v>
                </c:pt>
                <c:pt idx="264">
                  <c:v>1.8187</c:v>
                </c:pt>
                <c:pt idx="265">
                  <c:v>1.7914000000000001</c:v>
                </c:pt>
                <c:pt idx="266">
                  <c:v>1.7563</c:v>
                </c:pt>
                <c:pt idx="267">
                  <c:v>1.7126999999999999</c:v>
                </c:pt>
                <c:pt idx="268">
                  <c:v>1.7122999999999999</c:v>
                </c:pt>
                <c:pt idx="269">
                  <c:v>1.7451000000000001</c:v>
                </c:pt>
                <c:pt idx="270">
                  <c:v>1.7795000000000001</c:v>
                </c:pt>
                <c:pt idx="271">
                  <c:v>1.8023</c:v>
                </c:pt>
                <c:pt idx="272">
                  <c:v>1.8152999999999999</c:v>
                </c:pt>
                <c:pt idx="273">
                  <c:v>1.8164</c:v>
                </c:pt>
                <c:pt idx="274">
                  <c:v>1.8250999999999999</c:v>
                </c:pt>
                <c:pt idx="275">
                  <c:v>1.8253999999999999</c:v>
                </c:pt>
                <c:pt idx="276">
                  <c:v>1.8180000000000001</c:v>
                </c:pt>
                <c:pt idx="277">
                  <c:v>1.8152999999999999</c:v>
                </c:pt>
                <c:pt idx="278">
                  <c:v>1.825</c:v>
                </c:pt>
                <c:pt idx="279">
                  <c:v>1.8318000000000001</c:v>
                </c:pt>
                <c:pt idx="280">
                  <c:v>1.8207</c:v>
                </c:pt>
                <c:pt idx="281">
                  <c:v>1.8030999999999999</c:v>
                </c:pt>
                <c:pt idx="282">
                  <c:v>1.7856000000000001</c:v>
                </c:pt>
                <c:pt idx="283">
                  <c:v>1.7766</c:v>
                </c:pt>
                <c:pt idx="284">
                  <c:v>1.7605</c:v>
                </c:pt>
                <c:pt idx="285">
                  <c:v>1.7367999999999999</c:v>
                </c:pt>
                <c:pt idx="286">
                  <c:v>1.7251000000000001</c:v>
                </c:pt>
                <c:pt idx="287">
                  <c:v>1.7251000000000001</c:v>
                </c:pt>
                <c:pt idx="288">
                  <c:v>1.7226999999999999</c:v>
                </c:pt>
                <c:pt idx="289">
                  <c:v>1.7103999999999999</c:v>
                </c:pt>
                <c:pt idx="290">
                  <c:v>1.6753</c:v>
                </c:pt>
                <c:pt idx="291">
                  <c:v>1.6315</c:v>
                </c:pt>
                <c:pt idx="292">
                  <c:v>1.5801000000000001</c:v>
                </c:pt>
                <c:pt idx="293">
                  <c:v>1.5275000000000001</c:v>
                </c:pt>
                <c:pt idx="294">
                  <c:v>1.4945999999999999</c:v>
                </c:pt>
                <c:pt idx="295">
                  <c:v>1.4659</c:v>
                </c:pt>
                <c:pt idx="296">
                  <c:v>1.4245000000000001</c:v>
                </c:pt>
                <c:pt idx="297">
                  <c:v>1.3894</c:v>
                </c:pt>
                <c:pt idx="298">
                  <c:v>1.3542000000000001</c:v>
                </c:pt>
                <c:pt idx="299">
                  <c:v>1.3190999999999999</c:v>
                </c:pt>
                <c:pt idx="300">
                  <c:v>1.3141</c:v>
                </c:pt>
                <c:pt idx="301">
                  <c:v>1.3141</c:v>
                </c:pt>
                <c:pt idx="302">
                  <c:v>1.2788999999999999</c:v>
                </c:pt>
                <c:pt idx="303">
                  <c:v>1.206</c:v>
                </c:pt>
                <c:pt idx="304">
                  <c:v>1.1131</c:v>
                </c:pt>
                <c:pt idx="305">
                  <c:v>1.0195000000000001</c:v>
                </c:pt>
                <c:pt idx="306">
                  <c:v>0.99329000000000001</c:v>
                </c:pt>
                <c:pt idx="307">
                  <c:v>0.99329000000000001</c:v>
                </c:pt>
                <c:pt idx="308">
                  <c:v>0.97811000000000003</c:v>
                </c:pt>
                <c:pt idx="309">
                  <c:v>0.94152000000000002</c:v>
                </c:pt>
                <c:pt idx="310">
                  <c:v>0.88741999999999999</c:v>
                </c:pt>
                <c:pt idx="311">
                  <c:v>0.81825000000000003</c:v>
                </c:pt>
                <c:pt idx="312">
                  <c:v>0.74182999999999999</c:v>
                </c:pt>
                <c:pt idx="313">
                  <c:v>0.67432000000000003</c:v>
                </c:pt>
                <c:pt idx="314">
                  <c:v>0.622</c:v>
                </c:pt>
                <c:pt idx="315">
                  <c:v>0.59565999999999997</c:v>
                </c:pt>
                <c:pt idx="316">
                  <c:v>0.55401</c:v>
                </c:pt>
                <c:pt idx="317">
                  <c:v>0.49086999999999997</c:v>
                </c:pt>
                <c:pt idx="318">
                  <c:v>0.40512999999999999</c:v>
                </c:pt>
                <c:pt idx="319">
                  <c:v>0.30854999999999999</c:v>
                </c:pt>
                <c:pt idx="320">
                  <c:v>0.23071</c:v>
                </c:pt>
                <c:pt idx="321">
                  <c:v>0.19988</c:v>
                </c:pt>
                <c:pt idx="322">
                  <c:v>0.19128999999999999</c:v>
                </c:pt>
                <c:pt idx="323">
                  <c:v>0.19128999999999999</c:v>
                </c:pt>
                <c:pt idx="324">
                  <c:v>0.19900999999999999</c:v>
                </c:pt>
                <c:pt idx="325">
                  <c:v>0.18836</c:v>
                </c:pt>
                <c:pt idx="326">
                  <c:v>0.14463000000000001</c:v>
                </c:pt>
                <c:pt idx="327">
                  <c:v>7.5190999999999994E-2</c:v>
                </c:pt>
                <c:pt idx="328">
                  <c:v>-3.8310000000000002E-3</c:v>
                </c:pt>
                <c:pt idx="329">
                  <c:v>-7.9854999999999995E-2</c:v>
                </c:pt>
                <c:pt idx="330">
                  <c:v>-0.14080999999999999</c:v>
                </c:pt>
                <c:pt idx="331">
                  <c:v>-0.18471000000000001</c:v>
                </c:pt>
                <c:pt idx="332">
                  <c:v>-0.2364</c:v>
                </c:pt>
                <c:pt idx="333">
                  <c:v>-0.28254000000000001</c:v>
                </c:pt>
                <c:pt idx="334">
                  <c:v>-0.33173999999999998</c:v>
                </c:pt>
                <c:pt idx="335">
                  <c:v>-0.37630999999999998</c:v>
                </c:pt>
                <c:pt idx="336">
                  <c:v>-0.40300000000000002</c:v>
                </c:pt>
                <c:pt idx="337">
                  <c:v>-0.41177999999999998</c:v>
                </c:pt>
                <c:pt idx="338">
                  <c:v>-0.42055999999999999</c:v>
                </c:pt>
                <c:pt idx="339">
                  <c:v>-0.42934</c:v>
                </c:pt>
                <c:pt idx="340">
                  <c:v>-0.44597999999999999</c:v>
                </c:pt>
                <c:pt idx="341">
                  <c:v>-0.49659999999999999</c:v>
                </c:pt>
                <c:pt idx="342">
                  <c:v>-0.55806</c:v>
                </c:pt>
                <c:pt idx="343">
                  <c:v>-0.61951999999999996</c:v>
                </c:pt>
                <c:pt idx="344">
                  <c:v>-0.67523</c:v>
                </c:pt>
                <c:pt idx="345">
                  <c:v>-0.71423000000000003</c:v>
                </c:pt>
                <c:pt idx="346">
                  <c:v>-0.73062000000000005</c:v>
                </c:pt>
                <c:pt idx="347">
                  <c:v>-0.72184000000000004</c:v>
                </c:pt>
                <c:pt idx="348">
                  <c:v>-0.73682999999999998</c:v>
                </c:pt>
                <c:pt idx="349">
                  <c:v>-0.77442999999999995</c:v>
                </c:pt>
                <c:pt idx="350">
                  <c:v>-0.80745999999999996</c:v>
                </c:pt>
                <c:pt idx="351">
                  <c:v>-0.82962000000000002</c:v>
                </c:pt>
                <c:pt idx="352">
                  <c:v>-0.85011999999999999</c:v>
                </c:pt>
                <c:pt idx="353">
                  <c:v>-0.87305999999999995</c:v>
                </c:pt>
                <c:pt idx="354">
                  <c:v>-0.87866</c:v>
                </c:pt>
                <c:pt idx="355">
                  <c:v>-0.82596999999999998</c:v>
                </c:pt>
                <c:pt idx="356">
                  <c:v>-0.78127999999999997</c:v>
                </c:pt>
                <c:pt idx="357">
                  <c:v>-0.78459999999999996</c:v>
                </c:pt>
                <c:pt idx="358">
                  <c:v>-0.80766000000000004</c:v>
                </c:pt>
                <c:pt idx="359">
                  <c:v>-0.81272</c:v>
                </c:pt>
                <c:pt idx="360">
                  <c:v>-0.79515999999999998</c:v>
                </c:pt>
                <c:pt idx="361">
                  <c:v>-0.78820000000000001</c:v>
                </c:pt>
                <c:pt idx="362">
                  <c:v>-0.82332000000000005</c:v>
                </c:pt>
                <c:pt idx="363">
                  <c:v>-0.85845000000000005</c:v>
                </c:pt>
                <c:pt idx="364">
                  <c:v>-0.88551000000000002</c:v>
                </c:pt>
                <c:pt idx="365">
                  <c:v>-0.90503999999999996</c:v>
                </c:pt>
                <c:pt idx="366">
                  <c:v>-0.91703000000000001</c:v>
                </c:pt>
                <c:pt idx="367">
                  <c:v>-0.92149000000000003</c:v>
                </c:pt>
                <c:pt idx="368">
                  <c:v>-0.91840999999999995</c:v>
                </c:pt>
                <c:pt idx="369">
                  <c:v>-0.91146000000000005</c:v>
                </c:pt>
                <c:pt idx="370">
                  <c:v>-0.91086999999999996</c:v>
                </c:pt>
                <c:pt idx="371">
                  <c:v>-0.90208999999999995</c:v>
                </c:pt>
                <c:pt idx="372">
                  <c:v>-0.89331000000000005</c:v>
                </c:pt>
                <c:pt idx="373">
                  <c:v>-0.89141000000000004</c:v>
                </c:pt>
                <c:pt idx="374">
                  <c:v>-0.90268000000000004</c:v>
                </c:pt>
                <c:pt idx="375">
                  <c:v>-0.91585000000000005</c:v>
                </c:pt>
                <c:pt idx="376">
                  <c:v>-0.92149000000000003</c:v>
                </c:pt>
                <c:pt idx="377">
                  <c:v>-0.92339000000000004</c:v>
                </c:pt>
                <c:pt idx="378">
                  <c:v>-0.93086000000000002</c:v>
                </c:pt>
                <c:pt idx="379">
                  <c:v>-0.92208000000000001</c:v>
                </c:pt>
                <c:pt idx="380">
                  <c:v>-0.9133</c:v>
                </c:pt>
                <c:pt idx="381">
                  <c:v>-0.94618999999999998</c:v>
                </c:pt>
                <c:pt idx="382">
                  <c:v>-0.97868999999999995</c:v>
                </c:pt>
                <c:pt idx="383">
                  <c:v>-1.0005999999999999</c:v>
                </c:pt>
                <c:pt idx="384">
                  <c:v>-1.0117</c:v>
                </c:pt>
                <c:pt idx="385">
                  <c:v>-1.0137</c:v>
                </c:pt>
                <c:pt idx="386">
                  <c:v>-1.0203</c:v>
                </c:pt>
                <c:pt idx="387">
                  <c:v>-1.0026999999999999</c:v>
                </c:pt>
                <c:pt idx="388">
                  <c:v>-0.96865000000000001</c:v>
                </c:pt>
                <c:pt idx="389">
                  <c:v>-0.92652000000000001</c:v>
                </c:pt>
                <c:pt idx="390">
                  <c:v>-0.89415999999999995</c:v>
                </c:pt>
                <c:pt idx="391">
                  <c:v>-0.89043000000000005</c:v>
                </c:pt>
                <c:pt idx="392">
                  <c:v>-0.90471999999999997</c:v>
                </c:pt>
                <c:pt idx="393">
                  <c:v>-0.91757</c:v>
                </c:pt>
                <c:pt idx="394">
                  <c:v>-0.94311999999999996</c:v>
                </c:pt>
                <c:pt idx="395">
                  <c:v>-0.96067999999999998</c:v>
                </c:pt>
                <c:pt idx="396">
                  <c:v>-0.96158999999999994</c:v>
                </c:pt>
                <c:pt idx="397">
                  <c:v>-0.94742999999999999</c:v>
                </c:pt>
                <c:pt idx="398">
                  <c:v>-0.91818999999999995</c:v>
                </c:pt>
                <c:pt idx="399">
                  <c:v>-0.90603</c:v>
                </c:pt>
                <c:pt idx="400">
                  <c:v>-0.92149999999999999</c:v>
                </c:pt>
                <c:pt idx="401">
                  <c:v>-0.94364000000000003</c:v>
                </c:pt>
                <c:pt idx="402">
                  <c:v>-0.95071000000000006</c:v>
                </c:pt>
                <c:pt idx="403">
                  <c:v>-0.94193000000000005</c:v>
                </c:pt>
                <c:pt idx="404">
                  <c:v>-0.95831999999999995</c:v>
                </c:pt>
                <c:pt idx="405">
                  <c:v>-0.96872999999999998</c:v>
                </c:pt>
                <c:pt idx="406">
                  <c:v>-0.97750999999999999</c:v>
                </c:pt>
                <c:pt idx="407">
                  <c:v>-0.97231999999999996</c:v>
                </c:pt>
                <c:pt idx="408">
                  <c:v>-0.95476000000000005</c:v>
                </c:pt>
                <c:pt idx="409">
                  <c:v>-0.93720000000000003</c:v>
                </c:pt>
                <c:pt idx="410">
                  <c:v>-0.91964000000000001</c:v>
                </c:pt>
                <c:pt idx="411">
                  <c:v>-0.90207999999999999</c:v>
                </c:pt>
                <c:pt idx="412">
                  <c:v>-0.91835</c:v>
                </c:pt>
                <c:pt idx="413">
                  <c:v>-0.91427000000000003</c:v>
                </c:pt>
                <c:pt idx="414">
                  <c:v>-0.89951999999999999</c:v>
                </c:pt>
                <c:pt idx="415">
                  <c:v>-0.87724000000000002</c:v>
                </c:pt>
                <c:pt idx="416">
                  <c:v>-0.84394000000000002</c:v>
                </c:pt>
                <c:pt idx="417">
                  <c:v>-0.80674000000000001</c:v>
                </c:pt>
                <c:pt idx="418">
                  <c:v>-0.79413</c:v>
                </c:pt>
                <c:pt idx="419">
                  <c:v>-0.82047000000000003</c:v>
                </c:pt>
                <c:pt idx="420">
                  <c:v>-0.88944000000000001</c:v>
                </c:pt>
                <c:pt idx="421">
                  <c:v>-0.93784000000000001</c:v>
                </c:pt>
                <c:pt idx="422">
                  <c:v>-0.96362999999999999</c:v>
                </c:pt>
                <c:pt idx="423">
                  <c:v>-0.95245000000000002</c:v>
                </c:pt>
                <c:pt idx="424">
                  <c:v>-0.92086999999999997</c:v>
                </c:pt>
                <c:pt idx="425">
                  <c:v>-0.89453000000000005</c:v>
                </c:pt>
                <c:pt idx="426">
                  <c:v>-0.87241999999999997</c:v>
                </c:pt>
                <c:pt idx="427">
                  <c:v>-0.88119999999999998</c:v>
                </c:pt>
                <c:pt idx="428">
                  <c:v>-0.88139000000000001</c:v>
                </c:pt>
                <c:pt idx="429">
                  <c:v>-0.89607999999999999</c:v>
                </c:pt>
                <c:pt idx="430">
                  <c:v>-0.88922999999999996</c:v>
                </c:pt>
                <c:pt idx="431">
                  <c:v>-0.87166999999999994</c:v>
                </c:pt>
                <c:pt idx="432">
                  <c:v>-0.86133999999999999</c:v>
                </c:pt>
                <c:pt idx="433">
                  <c:v>-0.86843999999999999</c:v>
                </c:pt>
                <c:pt idx="434">
                  <c:v>-0.89478000000000002</c:v>
                </c:pt>
                <c:pt idx="435">
                  <c:v>-0.92113</c:v>
                </c:pt>
                <c:pt idx="436">
                  <c:v>-0.94747000000000003</c:v>
                </c:pt>
                <c:pt idx="437">
                  <c:v>-0.95898000000000005</c:v>
                </c:pt>
                <c:pt idx="438">
                  <c:v>-0.95542000000000005</c:v>
                </c:pt>
                <c:pt idx="439">
                  <c:v>-0.94171000000000005</c:v>
                </c:pt>
                <c:pt idx="440">
                  <c:v>-0.93150999999999995</c:v>
                </c:pt>
                <c:pt idx="441">
                  <c:v>-0.93394999999999995</c:v>
                </c:pt>
                <c:pt idx="442">
                  <c:v>-0.94511000000000001</c:v>
                </c:pt>
                <c:pt idx="443">
                  <c:v>-0.97145000000000004</c:v>
                </c:pt>
                <c:pt idx="444">
                  <c:v>-1.024</c:v>
                </c:pt>
                <c:pt idx="445">
                  <c:v>-1.0542</c:v>
                </c:pt>
                <c:pt idx="446">
                  <c:v>-1.0368999999999999</c:v>
                </c:pt>
                <c:pt idx="447">
                  <c:v>-0.94684999999999997</c:v>
                </c:pt>
                <c:pt idx="448">
                  <c:v>-0.81889000000000001</c:v>
                </c:pt>
                <c:pt idx="449">
                  <c:v>-0.73351</c:v>
                </c:pt>
                <c:pt idx="450">
                  <c:v>-0.74355000000000004</c:v>
                </c:pt>
                <c:pt idx="451">
                  <c:v>-0.76110999999999995</c:v>
                </c:pt>
                <c:pt idx="452">
                  <c:v>-0.77866999999999997</c:v>
                </c:pt>
                <c:pt idx="453">
                  <c:v>-0.77359</c:v>
                </c:pt>
                <c:pt idx="454">
                  <c:v>-0.76480999999999999</c:v>
                </c:pt>
                <c:pt idx="455">
                  <c:v>-0.76109000000000004</c:v>
                </c:pt>
                <c:pt idx="456">
                  <c:v>-0.75727</c:v>
                </c:pt>
                <c:pt idx="457">
                  <c:v>-0.74848999999999999</c:v>
                </c:pt>
                <c:pt idx="458">
                  <c:v>-0.74104000000000003</c:v>
                </c:pt>
                <c:pt idx="459">
                  <c:v>-0.74104000000000003</c:v>
                </c:pt>
                <c:pt idx="460">
                  <c:v>-0.74104000000000003</c:v>
                </c:pt>
                <c:pt idx="461">
                  <c:v>-0.72580999999999996</c:v>
                </c:pt>
                <c:pt idx="462">
                  <c:v>-0.71462000000000003</c:v>
                </c:pt>
                <c:pt idx="463">
                  <c:v>-0.70071000000000006</c:v>
                </c:pt>
                <c:pt idx="464">
                  <c:v>-0.68315000000000003</c:v>
                </c:pt>
                <c:pt idx="465">
                  <c:v>-0.66559000000000001</c:v>
                </c:pt>
                <c:pt idx="466">
                  <c:v>-0.65081</c:v>
                </c:pt>
                <c:pt idx="467">
                  <c:v>-0.65095999999999998</c:v>
                </c:pt>
                <c:pt idx="468">
                  <c:v>-0.65973999999999999</c:v>
                </c:pt>
                <c:pt idx="469">
                  <c:v>-0.66083999999999998</c:v>
                </c:pt>
                <c:pt idx="470">
                  <c:v>-0.66727000000000003</c:v>
                </c:pt>
                <c:pt idx="471">
                  <c:v>-0.68125000000000002</c:v>
                </c:pt>
                <c:pt idx="472">
                  <c:v>-0.69881000000000004</c:v>
                </c:pt>
                <c:pt idx="473">
                  <c:v>-0.71636999999999995</c:v>
                </c:pt>
                <c:pt idx="474">
                  <c:v>-0.73101000000000005</c:v>
                </c:pt>
                <c:pt idx="475">
                  <c:v>-0.73101000000000005</c:v>
                </c:pt>
                <c:pt idx="476">
                  <c:v>-0.73101000000000005</c:v>
                </c:pt>
                <c:pt idx="477">
                  <c:v>-0.71550999999999998</c:v>
                </c:pt>
                <c:pt idx="478">
                  <c:v>-0.70445999999999998</c:v>
                </c:pt>
                <c:pt idx="479">
                  <c:v>-0.68515999999999999</c:v>
                </c:pt>
                <c:pt idx="480">
                  <c:v>-0.66685000000000005</c:v>
                </c:pt>
                <c:pt idx="481">
                  <c:v>-0.65529999999999999</c:v>
                </c:pt>
                <c:pt idx="482">
                  <c:v>-0.63926000000000005</c:v>
                </c:pt>
                <c:pt idx="483">
                  <c:v>-0.62963999999999998</c:v>
                </c:pt>
                <c:pt idx="484">
                  <c:v>-0.59452000000000005</c:v>
                </c:pt>
                <c:pt idx="485">
                  <c:v>-0.58284999999999998</c:v>
                </c:pt>
                <c:pt idx="486">
                  <c:v>-0.57406999999999997</c:v>
                </c:pt>
                <c:pt idx="487">
                  <c:v>-0.55996000000000001</c:v>
                </c:pt>
                <c:pt idx="488">
                  <c:v>-0.54239999999999999</c:v>
                </c:pt>
                <c:pt idx="489">
                  <c:v>-0.53619000000000006</c:v>
                </c:pt>
                <c:pt idx="490">
                  <c:v>-0.55852999999999997</c:v>
                </c:pt>
                <c:pt idx="491">
                  <c:v>-0.60277000000000003</c:v>
                </c:pt>
                <c:pt idx="492">
                  <c:v>-0.65546000000000004</c:v>
                </c:pt>
                <c:pt idx="493">
                  <c:v>-0.66871999999999998</c:v>
                </c:pt>
                <c:pt idx="494">
                  <c:v>-0.63102999999999998</c:v>
                </c:pt>
                <c:pt idx="495">
                  <c:v>-0.58374000000000004</c:v>
                </c:pt>
                <c:pt idx="496">
                  <c:v>-0.55228999999999995</c:v>
                </c:pt>
                <c:pt idx="497">
                  <c:v>-0.53763000000000005</c:v>
                </c:pt>
                <c:pt idx="498">
                  <c:v>-0.53051000000000004</c:v>
                </c:pt>
                <c:pt idx="499">
                  <c:v>-0.53051000000000004</c:v>
                </c:pt>
                <c:pt idx="500">
                  <c:v>-0.53051000000000004</c:v>
                </c:pt>
                <c:pt idx="501">
                  <c:v>-0.53051000000000004</c:v>
                </c:pt>
                <c:pt idx="502">
                  <c:v>-0.53722000000000003</c:v>
                </c:pt>
                <c:pt idx="503">
                  <c:v>-0.56237999999999999</c:v>
                </c:pt>
                <c:pt idx="504">
                  <c:v>-0.59328999999999998</c:v>
                </c:pt>
                <c:pt idx="505">
                  <c:v>-0.60477000000000003</c:v>
                </c:pt>
                <c:pt idx="506">
                  <c:v>-0.58030000000000004</c:v>
                </c:pt>
                <c:pt idx="507">
                  <c:v>-0.52907000000000004</c:v>
                </c:pt>
                <c:pt idx="508">
                  <c:v>-0.50273000000000001</c:v>
                </c:pt>
                <c:pt idx="509">
                  <c:v>-0.49242000000000002</c:v>
                </c:pt>
                <c:pt idx="510">
                  <c:v>-0.49041000000000001</c:v>
                </c:pt>
                <c:pt idx="511">
                  <c:v>-0.50146999999999997</c:v>
                </c:pt>
                <c:pt idx="512">
                  <c:v>-0.51902999999999999</c:v>
                </c:pt>
                <c:pt idx="513">
                  <c:v>-0.53354999999999997</c:v>
                </c:pt>
                <c:pt idx="514">
                  <c:v>-0.53515999999999997</c:v>
                </c:pt>
                <c:pt idx="515">
                  <c:v>-0.50990999999999997</c:v>
                </c:pt>
                <c:pt idx="516">
                  <c:v>-0.50112999999999996</c:v>
                </c:pt>
                <c:pt idx="517">
                  <c:v>-0.50044</c:v>
                </c:pt>
                <c:pt idx="518">
                  <c:v>-0.48676000000000003</c:v>
                </c:pt>
                <c:pt idx="519">
                  <c:v>-0.46360000000000001</c:v>
                </c:pt>
                <c:pt idx="520">
                  <c:v>-0.44596000000000002</c:v>
                </c:pt>
                <c:pt idx="521">
                  <c:v>-0.44339000000000001</c:v>
                </c:pt>
                <c:pt idx="522">
                  <c:v>-0.44845000000000002</c:v>
                </c:pt>
                <c:pt idx="523">
                  <c:v>-0.44090000000000001</c:v>
                </c:pt>
                <c:pt idx="524">
                  <c:v>-0.44968000000000002</c:v>
                </c:pt>
                <c:pt idx="525">
                  <c:v>-0.47477000000000003</c:v>
                </c:pt>
                <c:pt idx="526">
                  <c:v>-0.50800999999999996</c:v>
                </c:pt>
                <c:pt idx="527">
                  <c:v>-0.52615000000000001</c:v>
                </c:pt>
                <c:pt idx="528">
                  <c:v>-0.53493000000000002</c:v>
                </c:pt>
                <c:pt idx="529">
                  <c:v>-0.53102000000000005</c:v>
                </c:pt>
                <c:pt idx="530">
                  <c:v>-0.50275000000000003</c:v>
                </c:pt>
                <c:pt idx="531">
                  <c:v>-0.46762999999999999</c:v>
                </c:pt>
                <c:pt idx="532">
                  <c:v>-0.43251000000000001</c:v>
                </c:pt>
                <c:pt idx="533">
                  <c:v>-0.41382999999999998</c:v>
                </c:pt>
                <c:pt idx="534">
                  <c:v>-0.41021000000000002</c:v>
                </c:pt>
                <c:pt idx="535">
                  <c:v>-0.40448000000000001</c:v>
                </c:pt>
                <c:pt idx="536">
                  <c:v>-0.40018999999999999</c:v>
                </c:pt>
                <c:pt idx="537">
                  <c:v>-0.39695000000000003</c:v>
                </c:pt>
                <c:pt idx="538">
                  <c:v>-0.39216000000000001</c:v>
                </c:pt>
                <c:pt idx="539">
                  <c:v>-0.40244000000000002</c:v>
                </c:pt>
                <c:pt idx="540">
                  <c:v>-0.42877999999999999</c:v>
                </c:pt>
                <c:pt idx="541">
                  <c:v>-0.47169</c:v>
                </c:pt>
                <c:pt idx="542">
                  <c:v>-0.48038999999999998</c:v>
                </c:pt>
                <c:pt idx="543">
                  <c:v>-0.46300000000000002</c:v>
                </c:pt>
                <c:pt idx="544">
                  <c:v>-0.44120999999999999</c:v>
                </c:pt>
                <c:pt idx="545">
                  <c:v>-0.42365000000000003</c:v>
                </c:pt>
                <c:pt idx="546">
                  <c:v>-0.40815000000000001</c:v>
                </c:pt>
                <c:pt idx="547">
                  <c:v>-0.39692</c:v>
                </c:pt>
                <c:pt idx="548">
                  <c:v>-0.36180000000000001</c:v>
                </c:pt>
                <c:pt idx="549">
                  <c:v>-0.32668000000000003</c:v>
                </c:pt>
                <c:pt idx="550">
                  <c:v>-0.29866999999999999</c:v>
                </c:pt>
                <c:pt idx="551">
                  <c:v>-0.3075</c:v>
                </c:pt>
                <c:pt idx="552">
                  <c:v>-0.31536999999999998</c:v>
                </c:pt>
                <c:pt idx="553">
                  <c:v>-0.29310000000000003</c:v>
                </c:pt>
                <c:pt idx="554">
                  <c:v>-0.2492</c:v>
                </c:pt>
                <c:pt idx="555">
                  <c:v>-0.20971000000000001</c:v>
                </c:pt>
                <c:pt idx="556">
                  <c:v>-0.20971000000000001</c:v>
                </c:pt>
                <c:pt idx="557">
                  <c:v>-0.19287000000000001</c:v>
                </c:pt>
                <c:pt idx="558">
                  <c:v>-0.16097</c:v>
                </c:pt>
                <c:pt idx="559">
                  <c:v>-9.0268000000000001E-2</c:v>
                </c:pt>
                <c:pt idx="560">
                  <c:v>-2.5888999999999999E-2</c:v>
                </c:pt>
                <c:pt idx="561">
                  <c:v>-2.627E-3</c:v>
                </c:pt>
                <c:pt idx="562">
                  <c:v>-2.2381999999999999E-2</c:v>
                </c:pt>
                <c:pt idx="563">
                  <c:v>-7.3163000000000006E-2</c:v>
                </c:pt>
                <c:pt idx="564">
                  <c:v>-0.10828</c:v>
                </c:pt>
                <c:pt idx="565">
                  <c:v>-0.10946</c:v>
                </c:pt>
                <c:pt idx="566">
                  <c:v>-0.1167</c:v>
                </c:pt>
                <c:pt idx="567">
                  <c:v>-0.14946999999999999</c:v>
                </c:pt>
                <c:pt idx="568">
                  <c:v>-0.17435999999999999</c:v>
                </c:pt>
                <c:pt idx="569">
                  <c:v>-0.18314</c:v>
                </c:pt>
                <c:pt idx="570">
                  <c:v>-0.18966</c:v>
                </c:pt>
                <c:pt idx="571">
                  <c:v>-0.18559</c:v>
                </c:pt>
                <c:pt idx="572">
                  <c:v>-0.15046999999999999</c:v>
                </c:pt>
                <c:pt idx="573">
                  <c:v>-8.1140000000000004E-2</c:v>
                </c:pt>
                <c:pt idx="574">
                  <c:v>-1.8206E-2</c:v>
                </c:pt>
                <c:pt idx="575">
                  <c:v>-2.3439000000000002E-2</c:v>
                </c:pt>
                <c:pt idx="576">
                  <c:v>-8.7470999999999993E-2</c:v>
                </c:pt>
                <c:pt idx="577">
                  <c:v>-0.16813</c:v>
                </c:pt>
                <c:pt idx="578">
                  <c:v>-0.21973999999999999</c:v>
                </c:pt>
                <c:pt idx="579">
                  <c:v>-0.21432000000000001</c:v>
                </c:pt>
                <c:pt idx="580">
                  <c:v>-0.17041000000000001</c:v>
                </c:pt>
                <c:pt idx="581">
                  <c:v>-0.11788999999999999</c:v>
                </c:pt>
                <c:pt idx="582">
                  <c:v>-7.9962000000000005E-2</c:v>
                </c:pt>
                <c:pt idx="583">
                  <c:v>-4.4840999999999999E-2</c:v>
                </c:pt>
                <c:pt idx="584">
                  <c:v>-9.7199999999999995E-3</c:v>
                </c:pt>
                <c:pt idx="585">
                  <c:v>1.8120000000000001E-2</c:v>
                </c:pt>
                <c:pt idx="586">
                  <c:v>3.0887999999999999E-2</c:v>
                </c:pt>
                <c:pt idx="587">
                  <c:v>2.8586E-2</c:v>
                </c:pt>
                <c:pt idx="588">
                  <c:v>1.1025999999999999E-2</c:v>
                </c:pt>
                <c:pt idx="589">
                  <c:v>2.8211E-2</c:v>
                </c:pt>
                <c:pt idx="590">
                  <c:v>5.3213999999999997E-2</c:v>
                </c:pt>
                <c:pt idx="591">
                  <c:v>9.8145999999999997E-2</c:v>
                </c:pt>
                <c:pt idx="592">
                  <c:v>0.15082999999999999</c:v>
                </c:pt>
                <c:pt idx="593">
                  <c:v>0.19239000000000001</c:v>
                </c:pt>
                <c:pt idx="594">
                  <c:v>0.21626000000000001</c:v>
                </c:pt>
                <c:pt idx="595">
                  <c:v>0.23626</c:v>
                </c:pt>
                <c:pt idx="596">
                  <c:v>0.27138000000000001</c:v>
                </c:pt>
                <c:pt idx="597">
                  <c:v>0.30649999999999999</c:v>
                </c:pt>
                <c:pt idx="598">
                  <c:v>0.31909999999999999</c:v>
                </c:pt>
                <c:pt idx="599">
                  <c:v>0.29655999999999999</c:v>
                </c:pt>
                <c:pt idx="600">
                  <c:v>0.25641999999999998</c:v>
                </c:pt>
                <c:pt idx="601">
                  <c:v>0.23516000000000001</c:v>
                </c:pt>
                <c:pt idx="602">
                  <c:v>0.249</c:v>
                </c:pt>
                <c:pt idx="603">
                  <c:v>0.27533999999999997</c:v>
                </c:pt>
                <c:pt idx="604">
                  <c:v>0.30159999999999998</c:v>
                </c:pt>
                <c:pt idx="605">
                  <c:v>0.31037999999999999</c:v>
                </c:pt>
                <c:pt idx="606">
                  <c:v>0.34189000000000003</c:v>
                </c:pt>
                <c:pt idx="607">
                  <c:v>0.37701000000000001</c:v>
                </c:pt>
                <c:pt idx="608">
                  <c:v>0.38669999999999999</c:v>
                </c:pt>
                <c:pt idx="609">
                  <c:v>0.3664</c:v>
                </c:pt>
                <c:pt idx="610">
                  <c:v>0.32868000000000003</c:v>
                </c:pt>
                <c:pt idx="611">
                  <c:v>0.28748000000000001</c:v>
                </c:pt>
                <c:pt idx="612">
                  <c:v>0.26124999999999998</c:v>
                </c:pt>
                <c:pt idx="613">
                  <c:v>0.24368999999999999</c:v>
                </c:pt>
                <c:pt idx="614">
                  <c:v>0.21848999999999999</c:v>
                </c:pt>
                <c:pt idx="615">
                  <c:v>0.19214999999999999</c:v>
                </c:pt>
                <c:pt idx="616">
                  <c:v>0.1658</c:v>
                </c:pt>
                <c:pt idx="617">
                  <c:v>0.12383</c:v>
                </c:pt>
                <c:pt idx="618">
                  <c:v>5.4378000000000003E-2</c:v>
                </c:pt>
                <c:pt idx="619">
                  <c:v>-3.6262000000000003E-2</c:v>
                </c:pt>
                <c:pt idx="620">
                  <c:v>-0.14127999999999999</c:v>
                </c:pt>
                <c:pt idx="621">
                  <c:v>-0.22908000000000001</c:v>
                </c:pt>
                <c:pt idx="622">
                  <c:v>-0.29375000000000001</c:v>
                </c:pt>
                <c:pt idx="623">
                  <c:v>-0.32935999999999999</c:v>
                </c:pt>
                <c:pt idx="624">
                  <c:v>-0.35048000000000001</c:v>
                </c:pt>
                <c:pt idx="625">
                  <c:v>-0.36405999999999999</c:v>
                </c:pt>
                <c:pt idx="626">
                  <c:v>-0.37830000000000003</c:v>
                </c:pt>
                <c:pt idx="627">
                  <c:v>-0.40464</c:v>
                </c:pt>
                <c:pt idx="628">
                  <c:v>-0.43123</c:v>
                </c:pt>
                <c:pt idx="629">
                  <c:v>-0.46634999999999999</c:v>
                </c:pt>
                <c:pt idx="630">
                  <c:v>-0.50146999999999997</c:v>
                </c:pt>
                <c:pt idx="631">
                  <c:v>-0.54312000000000005</c:v>
                </c:pt>
                <c:pt idx="632">
                  <c:v>-0.57645000000000002</c:v>
                </c:pt>
                <c:pt idx="633">
                  <c:v>-0.58257999999999999</c:v>
                </c:pt>
                <c:pt idx="634">
                  <c:v>-0.56501999999999997</c:v>
                </c:pt>
                <c:pt idx="635">
                  <c:v>-0.54435</c:v>
                </c:pt>
                <c:pt idx="636">
                  <c:v>-0.50922999999999996</c:v>
                </c:pt>
                <c:pt idx="637">
                  <c:v>-0.47410999999999998</c:v>
                </c:pt>
                <c:pt idx="638">
                  <c:v>-0.47036</c:v>
                </c:pt>
                <c:pt idx="639">
                  <c:v>-0.49675999999999998</c:v>
                </c:pt>
                <c:pt idx="640">
                  <c:v>-0.53188000000000002</c:v>
                </c:pt>
                <c:pt idx="641">
                  <c:v>-0.53822999999999999</c:v>
                </c:pt>
                <c:pt idx="642">
                  <c:v>-0.50329999999999997</c:v>
                </c:pt>
                <c:pt idx="643">
                  <c:v>-0.45710000000000001</c:v>
                </c:pt>
                <c:pt idx="644">
                  <c:v>-0.44103999999999999</c:v>
                </c:pt>
                <c:pt idx="645">
                  <c:v>-0.45860000000000001</c:v>
                </c:pt>
                <c:pt idx="646">
                  <c:v>-0.49197999999999997</c:v>
                </c:pt>
                <c:pt idx="647">
                  <c:v>-0.52042999999999995</c:v>
                </c:pt>
                <c:pt idx="648">
                  <c:v>-0.50341000000000002</c:v>
                </c:pt>
                <c:pt idx="649">
                  <c:v>-0.45950999999999997</c:v>
                </c:pt>
                <c:pt idx="650">
                  <c:v>-0.42732999999999999</c:v>
                </c:pt>
                <c:pt idx="651">
                  <c:v>-0.42192000000000002</c:v>
                </c:pt>
                <c:pt idx="652">
                  <c:v>-0.43203000000000003</c:v>
                </c:pt>
                <c:pt idx="653">
                  <c:v>-0.46715000000000001</c:v>
                </c:pt>
                <c:pt idx="654">
                  <c:v>-0.47036</c:v>
                </c:pt>
                <c:pt idx="655">
                  <c:v>-0.47036</c:v>
                </c:pt>
                <c:pt idx="656">
                  <c:v>-0.47036</c:v>
                </c:pt>
                <c:pt idx="657">
                  <c:v>-0.48309000000000002</c:v>
                </c:pt>
                <c:pt idx="658">
                  <c:v>-0.50343000000000004</c:v>
                </c:pt>
                <c:pt idx="659">
                  <c:v>-0.50695999999999997</c:v>
                </c:pt>
                <c:pt idx="660">
                  <c:v>-0.48938999999999999</c:v>
                </c:pt>
                <c:pt idx="661">
                  <c:v>-0.47183000000000003</c:v>
                </c:pt>
                <c:pt idx="662">
                  <c:v>-0.47841</c:v>
                </c:pt>
                <c:pt idx="663">
                  <c:v>-0.48719000000000001</c:v>
                </c:pt>
                <c:pt idx="664">
                  <c:v>-0.50151999999999997</c:v>
                </c:pt>
                <c:pt idx="665">
                  <c:v>-0.50183999999999995</c:v>
                </c:pt>
                <c:pt idx="666">
                  <c:v>-0.48735000000000001</c:v>
                </c:pt>
                <c:pt idx="667">
                  <c:v>-0.47675000000000001</c:v>
                </c:pt>
                <c:pt idx="668">
                  <c:v>-0.46034000000000003</c:v>
                </c:pt>
                <c:pt idx="669">
                  <c:v>-0.46034000000000003</c:v>
                </c:pt>
                <c:pt idx="670">
                  <c:v>-0.48466999999999999</c:v>
                </c:pt>
                <c:pt idx="671">
                  <c:v>-0.49728</c:v>
                </c:pt>
                <c:pt idx="672">
                  <c:v>-0.51168000000000002</c:v>
                </c:pt>
                <c:pt idx="673">
                  <c:v>-0.51173000000000002</c:v>
                </c:pt>
                <c:pt idx="674">
                  <c:v>-0.49103999999999998</c:v>
                </c:pt>
                <c:pt idx="675">
                  <c:v>-0.46659</c:v>
                </c:pt>
                <c:pt idx="676">
                  <c:v>-0.44967000000000001</c:v>
                </c:pt>
                <c:pt idx="677">
                  <c:v>-0.44089</c:v>
                </c:pt>
                <c:pt idx="678">
                  <c:v>-0.45663999999999999</c:v>
                </c:pt>
                <c:pt idx="679">
                  <c:v>-0.46727000000000002</c:v>
                </c:pt>
                <c:pt idx="680">
                  <c:v>-0.47604999999999997</c:v>
                </c:pt>
                <c:pt idx="681">
                  <c:v>-0.48038999999999998</c:v>
                </c:pt>
                <c:pt idx="682">
                  <c:v>-0.48038999999999998</c:v>
                </c:pt>
                <c:pt idx="683">
                  <c:v>-0.48820000000000002</c:v>
                </c:pt>
                <c:pt idx="684">
                  <c:v>-0.51978000000000002</c:v>
                </c:pt>
                <c:pt idx="685">
                  <c:v>-0.51100000000000001</c:v>
                </c:pt>
                <c:pt idx="686">
                  <c:v>-0.47748000000000002</c:v>
                </c:pt>
                <c:pt idx="687">
                  <c:v>-0.43536000000000002</c:v>
                </c:pt>
                <c:pt idx="688">
                  <c:v>-0.40872999999999998</c:v>
                </c:pt>
                <c:pt idx="689">
                  <c:v>-0.41371999999999998</c:v>
                </c:pt>
                <c:pt idx="690">
                  <c:v>-0.43679000000000001</c:v>
                </c:pt>
                <c:pt idx="691">
                  <c:v>-0.45030999999999999</c:v>
                </c:pt>
                <c:pt idx="692">
                  <c:v>-0.44875999999999999</c:v>
                </c:pt>
                <c:pt idx="693">
                  <c:v>-0.43120000000000003</c:v>
                </c:pt>
                <c:pt idx="694">
                  <c:v>-0.41364000000000001</c:v>
                </c:pt>
                <c:pt idx="695">
                  <c:v>-0.42435</c:v>
                </c:pt>
                <c:pt idx="696">
                  <c:v>-0.44191000000000003</c:v>
                </c:pt>
                <c:pt idx="697">
                  <c:v>-0.45489000000000002</c:v>
                </c:pt>
                <c:pt idx="698">
                  <c:v>-0.46700000000000003</c:v>
                </c:pt>
                <c:pt idx="699">
                  <c:v>-0.48665000000000003</c:v>
                </c:pt>
                <c:pt idx="700">
                  <c:v>-0.50624999999999998</c:v>
                </c:pt>
                <c:pt idx="701">
                  <c:v>-0.46233999999999997</c:v>
                </c:pt>
                <c:pt idx="702">
                  <c:v>-0.39330999999999999</c:v>
                </c:pt>
                <c:pt idx="703">
                  <c:v>-0.35160000000000002</c:v>
                </c:pt>
                <c:pt idx="704">
                  <c:v>-0.34593000000000002</c:v>
                </c:pt>
                <c:pt idx="705">
                  <c:v>-0.35935</c:v>
                </c:pt>
                <c:pt idx="706">
                  <c:v>-0.37010999999999999</c:v>
                </c:pt>
                <c:pt idx="707">
                  <c:v>-0.37658000000000003</c:v>
                </c:pt>
                <c:pt idx="708">
                  <c:v>-0.40110000000000001</c:v>
                </c:pt>
                <c:pt idx="709">
                  <c:v>-0.40988000000000002</c:v>
                </c:pt>
                <c:pt idx="710">
                  <c:v>-0.40177000000000002</c:v>
                </c:pt>
                <c:pt idx="711">
                  <c:v>-0.40018999999999999</c:v>
                </c:pt>
                <c:pt idx="712">
                  <c:v>-0.39423000000000002</c:v>
                </c:pt>
                <c:pt idx="713">
                  <c:v>-0.39487</c:v>
                </c:pt>
                <c:pt idx="714">
                  <c:v>-0.38632</c:v>
                </c:pt>
                <c:pt idx="715">
                  <c:v>-0.35564000000000001</c:v>
                </c:pt>
                <c:pt idx="716">
                  <c:v>-0.34297</c:v>
                </c:pt>
                <c:pt idx="717">
                  <c:v>-0.36931000000000003</c:v>
                </c:pt>
                <c:pt idx="718">
                  <c:v>-0.39565</c:v>
                </c:pt>
                <c:pt idx="719">
                  <c:v>-0.42925999999999997</c:v>
                </c:pt>
                <c:pt idx="720">
                  <c:v>-0.44630999999999998</c:v>
                </c:pt>
                <c:pt idx="721">
                  <c:v>-0.43597999999999998</c:v>
                </c:pt>
                <c:pt idx="722">
                  <c:v>-0.41670000000000001</c:v>
                </c:pt>
                <c:pt idx="723">
                  <c:v>-0.41249999999999998</c:v>
                </c:pt>
                <c:pt idx="724">
                  <c:v>-0.41919000000000001</c:v>
                </c:pt>
                <c:pt idx="725">
                  <c:v>-0.41041</c:v>
                </c:pt>
                <c:pt idx="726">
                  <c:v>-0.40162999999999999</c:v>
                </c:pt>
                <c:pt idx="727">
                  <c:v>-0.37818000000000002</c:v>
                </c:pt>
                <c:pt idx="728">
                  <c:v>-0.32747999999999999</c:v>
                </c:pt>
                <c:pt idx="729">
                  <c:v>-0.25633</c:v>
                </c:pt>
                <c:pt idx="730">
                  <c:v>-0.17731</c:v>
                </c:pt>
                <c:pt idx="731">
                  <c:v>-9.8285999999999998E-2</c:v>
                </c:pt>
                <c:pt idx="732">
                  <c:v>-1.1487000000000001E-2</c:v>
                </c:pt>
                <c:pt idx="733">
                  <c:v>0.129</c:v>
                </c:pt>
                <c:pt idx="734">
                  <c:v>0.28677000000000002</c:v>
                </c:pt>
                <c:pt idx="735">
                  <c:v>0.45961999999999997</c:v>
                </c:pt>
                <c:pt idx="736">
                  <c:v>0.62290999999999996</c:v>
                </c:pt>
                <c:pt idx="737">
                  <c:v>0.77112999999999998</c:v>
                </c:pt>
                <c:pt idx="738">
                  <c:v>0.91161999999999999</c:v>
                </c:pt>
                <c:pt idx="739">
                  <c:v>1.04</c:v>
                </c:pt>
                <c:pt idx="740">
                  <c:v>1.1366000000000001</c:v>
                </c:pt>
                <c:pt idx="741">
                  <c:v>1.2332000000000001</c:v>
                </c:pt>
                <c:pt idx="742">
                  <c:v>1.3733</c:v>
                </c:pt>
                <c:pt idx="743">
                  <c:v>1.5661</c:v>
                </c:pt>
                <c:pt idx="744">
                  <c:v>1.7990999999999999</c:v>
                </c:pt>
                <c:pt idx="745">
                  <c:v>2.0749</c:v>
                </c:pt>
                <c:pt idx="746">
                  <c:v>2.3921000000000001</c:v>
                </c:pt>
                <c:pt idx="747">
                  <c:v>2.7395</c:v>
                </c:pt>
                <c:pt idx="748">
                  <c:v>3.0882000000000001</c:v>
                </c:pt>
                <c:pt idx="749">
                  <c:v>3.3692000000000002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3D-4F6F-BE96-46A3A8DFFA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72351432"/>
        <c:axId val="972349472"/>
      </c:lineChart>
      <c:catAx>
        <c:axId val="972351432"/>
        <c:scaling>
          <c:orientation val="minMax"/>
        </c:scaling>
        <c:delete val="1"/>
        <c:axPos val="b"/>
        <c:majorTickMark val="none"/>
        <c:minorTickMark val="none"/>
        <c:tickLblPos val="nextTo"/>
        <c:crossAx val="972349472"/>
        <c:crosses val="autoZero"/>
        <c:auto val="1"/>
        <c:lblAlgn val="ctr"/>
        <c:lblOffset val="100"/>
        <c:noMultiLvlLbl val="0"/>
      </c:catAx>
      <c:valAx>
        <c:axId val="972349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7235143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val>
            <c:numRef>
              <c:f>Sheet2!$A$317:$A$735</c:f>
              <c:numCache>
                <c:formatCode>General</c:formatCode>
                <c:ptCount val="419"/>
                <c:pt idx="0">
                  <c:v>1.2301381553535</c:v>
                </c:pt>
                <c:pt idx="1">
                  <c:v>1.0025665551048599</c:v>
                </c:pt>
                <c:pt idx="2">
                  <c:v>0.88821885347488005</c:v>
                </c:pt>
                <c:pt idx="3">
                  <c:v>0.72131771128867594</c:v>
                </c:pt>
                <c:pt idx="4">
                  <c:v>0.52615754377785595</c:v>
                </c:pt>
                <c:pt idx="5">
                  <c:v>0.43103671064405102</c:v>
                </c:pt>
                <c:pt idx="6">
                  <c:v>0.35547064608930401</c:v>
                </c:pt>
                <c:pt idx="7">
                  <c:v>0.30121808692179303</c:v>
                </c:pt>
                <c:pt idx="8">
                  <c:v>0.31200898055840798</c:v>
                </c:pt>
                <c:pt idx="9">
                  <c:v>0.33767461431842299</c:v>
                </c:pt>
                <c:pt idx="10">
                  <c:v>0.277579471855949</c:v>
                </c:pt>
                <c:pt idx="11">
                  <c:v>0.118875831741759</c:v>
                </c:pt>
                <c:pt idx="12">
                  <c:v>-0.104602979290562</c:v>
                </c:pt>
                <c:pt idx="13">
                  <c:v>-0.27615434083398199</c:v>
                </c:pt>
                <c:pt idx="14">
                  <c:v>-0.476292627784897</c:v>
                </c:pt>
                <c:pt idx="15">
                  <c:v>-0.52064856626910405</c:v>
                </c:pt>
                <c:pt idx="16">
                  <c:v>-0.52589496759519305</c:v>
                </c:pt>
                <c:pt idx="17">
                  <c:v>-0.60876426126864303</c:v>
                </c:pt>
                <c:pt idx="18">
                  <c:v>-0.650765280975798</c:v>
                </c:pt>
                <c:pt idx="19">
                  <c:v>-0.650765280975798</c:v>
                </c:pt>
                <c:pt idx="20">
                  <c:v>-0.67643091473581296</c:v>
                </c:pt>
                <c:pt idx="21">
                  <c:v>-0.72341005388306401</c:v>
                </c:pt>
                <c:pt idx="22">
                  <c:v>-0.76716981039839605</c:v>
                </c:pt>
                <c:pt idx="23">
                  <c:v>-0.85296039571932802</c:v>
                </c:pt>
                <c:pt idx="24">
                  <c:v>-0.93404114348615697</c:v>
                </c:pt>
                <c:pt idx="25">
                  <c:v>-0.96265787799209701</c:v>
                </c:pt>
                <c:pt idx="26">
                  <c:v>-1.1610374281348299</c:v>
                </c:pt>
                <c:pt idx="27">
                  <c:v>-1.18145666056876</c:v>
                </c:pt>
                <c:pt idx="28">
                  <c:v>-1.06621468598546</c:v>
                </c:pt>
                <c:pt idx="29">
                  <c:v>-0.98453775624976303</c:v>
                </c:pt>
                <c:pt idx="30">
                  <c:v>-1.0341102869616099</c:v>
                </c:pt>
                <c:pt idx="31">
                  <c:v>-1.1029693043665301</c:v>
                </c:pt>
                <c:pt idx="32">
                  <c:v>-1.15665549066361</c:v>
                </c:pt>
                <c:pt idx="33">
                  <c:v>-1.2126667866392999</c:v>
                </c:pt>
                <c:pt idx="34">
                  <c:v>-1.2345466648969601</c:v>
                </c:pt>
                <c:pt idx="35">
                  <c:v>-1.32498746957511</c:v>
                </c:pt>
                <c:pt idx="36">
                  <c:v>-1.4352811338167499</c:v>
                </c:pt>
                <c:pt idx="37">
                  <c:v>-1.4924549846317401</c:v>
                </c:pt>
                <c:pt idx="38">
                  <c:v>-1.43760624349536</c:v>
                </c:pt>
                <c:pt idx="39">
                  <c:v>-1.4057999354559501</c:v>
                </c:pt>
                <c:pt idx="40">
                  <c:v>-1.3544686679359199</c:v>
                </c:pt>
                <c:pt idx="41">
                  <c:v>-1.29729481712092</c:v>
                </c:pt>
                <c:pt idx="42">
                  <c:v>-1.22259321642104</c:v>
                </c:pt>
                <c:pt idx="43">
                  <c:v>-1.1070531508533099</c:v>
                </c:pt>
                <c:pt idx="44">
                  <c:v>-1.0621308394986799</c:v>
                </c:pt>
                <c:pt idx="45">
                  <c:v>-1.1864049709104101</c:v>
                </c:pt>
                <c:pt idx="46">
                  <c:v>-1.35154737628843</c:v>
                </c:pt>
                <c:pt idx="47">
                  <c:v>-1.38684134884576</c:v>
                </c:pt>
                <c:pt idx="48">
                  <c:v>-1.3010805726232699</c:v>
                </c:pt>
                <c:pt idx="49">
                  <c:v>-1.2152899873023399</c:v>
                </c:pt>
                <c:pt idx="50">
                  <c:v>-1.15725167263248</c:v>
                </c:pt>
                <c:pt idx="51">
                  <c:v>-1.2506137689581101</c:v>
                </c:pt>
                <c:pt idx="52">
                  <c:v>-1.3425152194600001</c:v>
                </c:pt>
                <c:pt idx="53">
                  <c:v>-1.3687472260904401</c:v>
                </c:pt>
                <c:pt idx="54">
                  <c:v>-1.35154737628843</c:v>
                </c:pt>
                <c:pt idx="55">
                  <c:v>-1.3667202073962701</c:v>
                </c:pt>
                <c:pt idx="56">
                  <c:v>-1.44783076426154</c:v>
                </c:pt>
                <c:pt idx="57">
                  <c:v>-1.4688163695659</c:v>
                </c:pt>
                <c:pt idx="58">
                  <c:v>-1.30400186427075</c:v>
                </c:pt>
                <c:pt idx="59">
                  <c:v>-1.1610374281348299</c:v>
                </c:pt>
                <c:pt idx="60">
                  <c:v>-1.0268368669413499</c:v>
                </c:pt>
                <c:pt idx="61">
                  <c:v>-1.0554237923488501</c:v>
                </c:pt>
                <c:pt idx="62">
                  <c:v>-1.05658634718815</c:v>
                </c:pt>
                <c:pt idx="63">
                  <c:v>-1.23019453652418</c:v>
                </c:pt>
                <c:pt idx="64">
                  <c:v>-1.36379891574879</c:v>
                </c:pt>
                <c:pt idx="65">
                  <c:v>-1.4195121207400401</c:v>
                </c:pt>
                <c:pt idx="66">
                  <c:v>-1.4142657194139501</c:v>
                </c:pt>
                <c:pt idx="67">
                  <c:v>-1.32850494319146</c:v>
                </c:pt>
                <c:pt idx="68">
                  <c:v>-1.2555620792997599</c:v>
                </c:pt>
                <c:pt idx="69">
                  <c:v>-1.3022431274625801</c:v>
                </c:pt>
                <c:pt idx="70">
                  <c:v>-1.3687472260904401</c:v>
                </c:pt>
                <c:pt idx="71">
                  <c:v>-1.36117571508575</c:v>
                </c:pt>
                <c:pt idx="72">
                  <c:v>-1.30865208362797</c:v>
                </c:pt>
                <c:pt idx="73">
                  <c:v>-1.3658557435414</c:v>
                </c:pt>
                <c:pt idx="74">
                  <c:v>-1.26024210775542</c:v>
                </c:pt>
                <c:pt idx="75">
                  <c:v>-1.21937383378913</c:v>
                </c:pt>
                <c:pt idx="76">
                  <c:v>-1.2126667866392999</c:v>
                </c:pt>
                <c:pt idx="77">
                  <c:v>-1.1741534314500499</c:v>
                </c:pt>
                <c:pt idx="78">
                  <c:v>-1.0837126267719099</c:v>
                </c:pt>
                <c:pt idx="79">
                  <c:v>-0.98337520141045898</c:v>
                </c:pt>
                <c:pt idx="80">
                  <c:v>-0.96584745152557105</c:v>
                </c:pt>
                <c:pt idx="81">
                  <c:v>-1.07789985257539</c:v>
                </c:pt>
                <c:pt idx="82">
                  <c:v>-1.23105900037905</c:v>
                </c:pt>
                <c:pt idx="83">
                  <c:v>-1.3063269739493599</c:v>
                </c:pt>
                <c:pt idx="84">
                  <c:v>-1.3063269739493599</c:v>
                </c:pt>
                <c:pt idx="85">
                  <c:v>-1.3063269739493599</c:v>
                </c:pt>
                <c:pt idx="86">
                  <c:v>-1.22581259905296</c:v>
                </c:pt>
                <c:pt idx="87">
                  <c:v>-1.23690158367401</c:v>
                </c:pt>
                <c:pt idx="88">
                  <c:v>-1.24390672180828</c:v>
                </c:pt>
                <c:pt idx="89">
                  <c:v>-1.2059597394894701</c:v>
                </c:pt>
                <c:pt idx="90">
                  <c:v>-1.18145666056876</c:v>
                </c:pt>
                <c:pt idx="91">
                  <c:v>-1.15403229000056</c:v>
                </c:pt>
                <c:pt idx="92">
                  <c:v>-1.11903640842767</c:v>
                </c:pt>
                <c:pt idx="93">
                  <c:v>-1.11903640842767</c:v>
                </c:pt>
                <c:pt idx="94">
                  <c:v>-1.12484918262419</c:v>
                </c:pt>
                <c:pt idx="95">
                  <c:v>-1.13739881306899</c:v>
                </c:pt>
                <c:pt idx="96">
                  <c:v>-1.0253762211176101</c:v>
                </c:pt>
                <c:pt idx="97">
                  <c:v>-1.0253762211176101</c:v>
                </c:pt>
                <c:pt idx="98">
                  <c:v>-0.99881631440428897</c:v>
                </c:pt>
                <c:pt idx="99">
                  <c:v>-1.1376969040534199</c:v>
                </c:pt>
                <c:pt idx="100">
                  <c:v>-1.2240538622447801</c:v>
                </c:pt>
                <c:pt idx="101">
                  <c:v>-1.1692051211084</c:v>
                </c:pt>
                <c:pt idx="102">
                  <c:v>-1.0066859163934201</c:v>
                </c:pt>
                <c:pt idx="103">
                  <c:v>-0.87367771913768999</c:v>
                </c:pt>
                <c:pt idx="104">
                  <c:v>-0.82726495286086998</c:v>
                </c:pt>
                <c:pt idx="105">
                  <c:v>-0.79051033447980401</c:v>
                </c:pt>
                <c:pt idx="106">
                  <c:v>-0.74996996059638898</c:v>
                </c:pt>
                <c:pt idx="107">
                  <c:v>-0.77563559435640395</c:v>
                </c:pt>
                <c:pt idx="108">
                  <c:v>-0.77533750337196705</c:v>
                </c:pt>
                <c:pt idx="109">
                  <c:v>-0.74675057796447097</c:v>
                </c:pt>
                <c:pt idx="110">
                  <c:v>-0.69190183682808704</c:v>
                </c:pt>
                <c:pt idx="111">
                  <c:v>-0.77650005821126999</c:v>
                </c:pt>
                <c:pt idx="112">
                  <c:v>-0.91189298334249702</c:v>
                </c:pt>
                <c:pt idx="113">
                  <c:v>-0.96292615987809005</c:v>
                </c:pt>
                <c:pt idx="114">
                  <c:v>-0.88417052178986899</c:v>
                </c:pt>
                <c:pt idx="115">
                  <c:v>-0.78058390469805605</c:v>
                </c:pt>
                <c:pt idx="116">
                  <c:v>-0.73390285653524201</c:v>
                </c:pt>
                <c:pt idx="117">
                  <c:v>-0.72895454619359001</c:v>
                </c:pt>
                <c:pt idx="118">
                  <c:v>-0.78612839700858095</c:v>
                </c:pt>
                <c:pt idx="119">
                  <c:v>-0.84333205692201696</c:v>
                </c:pt>
                <c:pt idx="120">
                  <c:v>-0.900505907737009</c:v>
                </c:pt>
                <c:pt idx="121">
                  <c:v>-0.84333205692201696</c:v>
                </c:pt>
                <c:pt idx="122">
                  <c:v>-0.76016467226412998</c:v>
                </c:pt>
                <c:pt idx="123">
                  <c:v>-0.651063371960235</c:v>
                </c:pt>
                <c:pt idx="124">
                  <c:v>-0.59883783148689496</c:v>
                </c:pt>
                <c:pt idx="125">
                  <c:v>-0.60640934249159195</c:v>
                </c:pt>
                <c:pt idx="126">
                  <c:v>-0.65046718999136099</c:v>
                </c:pt>
                <c:pt idx="127">
                  <c:v>-0.65630977328632401</c:v>
                </c:pt>
                <c:pt idx="128">
                  <c:v>-0.588911401705147</c:v>
                </c:pt>
                <c:pt idx="129">
                  <c:v>-0.57898497192340004</c:v>
                </c:pt>
                <c:pt idx="130">
                  <c:v>-0.73944734884576702</c:v>
                </c:pt>
                <c:pt idx="131">
                  <c:v>-0.69685014716973903</c:v>
                </c:pt>
                <c:pt idx="132">
                  <c:v>-0.49671186021882302</c:v>
                </c:pt>
                <c:pt idx="133">
                  <c:v>-0.38146988563552903</c:v>
                </c:pt>
                <c:pt idx="134">
                  <c:v>-0.49817250604256402</c:v>
                </c:pt>
                <c:pt idx="135">
                  <c:v>-0.59505207598454701</c:v>
                </c:pt>
                <c:pt idx="136">
                  <c:v>-0.63997438733918299</c:v>
                </c:pt>
                <c:pt idx="137">
                  <c:v>-0.61517321743403597</c:v>
                </c:pt>
                <c:pt idx="138">
                  <c:v>-0.49730804218769697</c:v>
                </c:pt>
                <c:pt idx="139">
                  <c:v>-0.36340557197865397</c:v>
                </c:pt>
                <c:pt idx="140">
                  <c:v>-0.31729089668626997</c:v>
                </c:pt>
                <c:pt idx="141">
                  <c:v>-0.35318105121247001</c:v>
                </c:pt>
                <c:pt idx="142">
                  <c:v>-0.41971495893877903</c:v>
                </c:pt>
                <c:pt idx="143">
                  <c:v>-0.52795179538780701</c:v>
                </c:pt>
                <c:pt idx="144">
                  <c:v>-0.55653872079530298</c:v>
                </c:pt>
                <c:pt idx="145">
                  <c:v>-0.50109379769004503</c:v>
                </c:pt>
                <c:pt idx="146">
                  <c:v>-0.44391994687505298</c:v>
                </c:pt>
                <c:pt idx="147">
                  <c:v>-0.47775327360863801</c:v>
                </c:pt>
                <c:pt idx="148">
                  <c:v>-0.57519921642105099</c:v>
                </c:pt>
                <c:pt idx="149">
                  <c:v>-0.68957672714947904</c:v>
                </c:pt>
                <c:pt idx="150">
                  <c:v>-0.74442546828586298</c:v>
                </c:pt>
                <c:pt idx="151">
                  <c:v>-0.71992238936515196</c:v>
                </c:pt>
                <c:pt idx="152">
                  <c:v>-0.65309039065440599</c:v>
                </c:pt>
                <c:pt idx="153">
                  <c:v>-0.57433475256618405</c:v>
                </c:pt>
                <c:pt idx="154">
                  <c:v>-0.52151303012397099</c:v>
                </c:pt>
                <c:pt idx="155">
                  <c:v>-0.49468484152465197</c:v>
                </c:pt>
                <c:pt idx="156">
                  <c:v>-0.49468484152465197</c:v>
                </c:pt>
                <c:pt idx="157">
                  <c:v>-0.466962379972023</c:v>
                </c:pt>
                <c:pt idx="158">
                  <c:v>-0.388206741883802</c:v>
                </c:pt>
                <c:pt idx="159">
                  <c:v>-0.43721289972522298</c:v>
                </c:pt>
                <c:pt idx="160">
                  <c:v>-0.50315062548265999</c:v>
                </c:pt>
                <c:pt idx="161">
                  <c:v>-0.50869511779318499</c:v>
                </c:pt>
                <c:pt idx="162">
                  <c:v>-0.42174197763295002</c:v>
                </c:pt>
                <c:pt idx="163">
                  <c:v>-0.30271424754730702</c:v>
                </c:pt>
                <c:pt idx="164">
                  <c:v>-0.23561396695056699</c:v>
                </c:pt>
                <c:pt idx="165">
                  <c:v>-0.22044113584273101</c:v>
                </c:pt>
                <c:pt idx="166">
                  <c:v>-0.25311190773701198</c:v>
                </c:pt>
                <c:pt idx="167">
                  <c:v>-0.30882511272826302</c:v>
                </c:pt>
                <c:pt idx="168">
                  <c:v>-0.33744184723420301</c:v>
                </c:pt>
                <c:pt idx="169">
                  <c:v>-0.31118003150531398</c:v>
                </c:pt>
                <c:pt idx="170">
                  <c:v>-0.23299076628752299</c:v>
                </c:pt>
                <c:pt idx="171">
                  <c:v>-0.14720018096659099</c:v>
                </c:pt>
                <c:pt idx="172">
                  <c:v>-4.1884636165045203E-2</c:v>
                </c:pt>
                <c:pt idx="173">
                  <c:v>2.1727979913783099E-2</c:v>
                </c:pt>
                <c:pt idx="174">
                  <c:v>2.1727979913783099E-2</c:v>
                </c:pt>
                <c:pt idx="175">
                  <c:v>1.6451769489250499E-2</c:v>
                </c:pt>
                <c:pt idx="176">
                  <c:v>2.6974381239871999E-2</c:v>
                </c:pt>
                <c:pt idx="177">
                  <c:v>-8.0513094314602907E-3</c:v>
                </c:pt>
                <c:pt idx="178">
                  <c:v>-6.1439404744103997E-2</c:v>
                </c:pt>
                <c:pt idx="179">
                  <c:v>-8.5346301695941207E-2</c:v>
                </c:pt>
                <c:pt idx="180" formatCode="0.00E+00">
                  <c:v>4.1447452654688299E-4</c:v>
                </c:pt>
                <c:pt idx="181">
                  <c:v>3.1922691581523999E-2</c:v>
                </c:pt>
                <c:pt idx="182">
                  <c:v>6.050961698902E-2</c:v>
                </c:pt>
                <c:pt idx="183">
                  <c:v>0.11097642065418201</c:v>
                </c:pt>
                <c:pt idx="184">
                  <c:v>0.11041004778375201</c:v>
                </c:pt>
                <c:pt idx="185">
                  <c:v>8.1823122376256399E-2</c:v>
                </c:pt>
                <c:pt idx="186">
                  <c:v>6.7216664138849705E-2</c:v>
                </c:pt>
                <c:pt idx="187">
                  <c:v>4.4472322026316298E-2</c:v>
                </c:pt>
                <c:pt idx="188">
                  <c:v>4.7964119977688003E-3</c:v>
                </c:pt>
                <c:pt idx="189">
                  <c:v>2.3158816639079999E-2</c:v>
                </c:pt>
                <c:pt idx="190">
                  <c:v>9.8456599307833695E-2</c:v>
                </c:pt>
                <c:pt idx="191">
                  <c:v>9.7562326354523193E-2</c:v>
                </c:pt>
                <c:pt idx="192">
                  <c:v>6.8975400947027102E-2</c:v>
                </c:pt>
                <c:pt idx="193">
                  <c:v>0.17458903673300999</c:v>
                </c:pt>
                <c:pt idx="194">
                  <c:v>0.192086977519455</c:v>
                </c:pt>
                <c:pt idx="195">
                  <c:v>0.148923402972996</c:v>
                </c:pt>
                <c:pt idx="196">
                  <c:v>0.110708138768189</c:v>
                </c:pt>
                <c:pt idx="197">
                  <c:v>8.2091404262249507E-2</c:v>
                </c:pt>
                <c:pt idx="198">
                  <c:v>6.7216664138849705E-2</c:v>
                </c:pt>
                <c:pt idx="199">
                  <c:v>8.9394633380952895E-2</c:v>
                </c:pt>
                <c:pt idx="200">
                  <c:v>0.12966672537837401</c:v>
                </c:pt>
                <c:pt idx="201">
                  <c:v>0.12966672537837401</c:v>
                </c:pt>
                <c:pt idx="202">
                  <c:v>0.13929506417568499</c:v>
                </c:pt>
                <c:pt idx="203">
                  <c:v>0.223893285558869</c:v>
                </c:pt>
                <c:pt idx="204">
                  <c:v>0.25248021096636503</c:v>
                </c:pt>
                <c:pt idx="205">
                  <c:v>0.201417225332329</c:v>
                </c:pt>
                <c:pt idx="206">
                  <c:v>0.14424337451733699</c:v>
                </c:pt>
                <c:pt idx="207">
                  <c:v>0.12966672537837401</c:v>
                </c:pt>
                <c:pt idx="208">
                  <c:v>0.11097642065418201</c:v>
                </c:pt>
                <c:pt idx="209">
                  <c:v>9.8456599307833695E-2</c:v>
                </c:pt>
                <c:pt idx="210">
                  <c:v>3.1356318711094101E-2</c:v>
                </c:pt>
                <c:pt idx="211">
                  <c:v>-9.0026330151599901E-2</c:v>
                </c:pt>
                <c:pt idx="212">
                  <c:v>-0.159451720426947</c:v>
                </c:pt>
                <c:pt idx="213">
                  <c:v>-0.15480150106973201</c:v>
                </c:pt>
                <c:pt idx="214">
                  <c:v>-1.1837064933808501E-2</c:v>
                </c:pt>
                <c:pt idx="215">
                  <c:v>0.130233098248804</c:v>
                </c:pt>
                <c:pt idx="216">
                  <c:v>0.18743675816223901</c:v>
                </c:pt>
                <c:pt idx="217">
                  <c:v>6.0807707973456998E-2</c:v>
                </c:pt>
                <c:pt idx="218">
                  <c:v>-0.105765534129866</c:v>
                </c:pt>
                <c:pt idx="219">
                  <c:v>-0.15128402745337599</c:v>
                </c:pt>
                <c:pt idx="220">
                  <c:v>-7.7774790691244294E-2</c:v>
                </c:pt>
                <c:pt idx="221">
                  <c:v>3.6602720037182998E-2</c:v>
                </c:pt>
                <c:pt idx="222">
                  <c:v>0.15095042166716599</c:v>
                </c:pt>
                <c:pt idx="223">
                  <c:v>0.24431251799279499</c:v>
                </c:pt>
                <c:pt idx="224">
                  <c:v>0.27787756284038601</c:v>
                </c:pt>
                <c:pt idx="225">
                  <c:v>0.24401442700835799</c:v>
                </c:pt>
                <c:pt idx="226">
                  <c:v>0.178970974204232</c:v>
                </c:pt>
                <c:pt idx="227">
                  <c:v>3.60065380683093E-2</c:v>
                </c:pt>
                <c:pt idx="228">
                  <c:v>-0.10695789806761399</c:v>
                </c:pt>
                <c:pt idx="229">
                  <c:v>-9.4110176638385001E-2</c:v>
                </c:pt>
                <c:pt idx="230">
                  <c:v>-1.8842203068074999E-2</c:v>
                </c:pt>
                <c:pt idx="231">
                  <c:v>4.7964119977688003E-3</c:v>
                </c:pt>
                <c:pt idx="232">
                  <c:v>-1.3297710757549101E-2</c:v>
                </c:pt>
                <c:pt idx="233">
                  <c:v>-1.0972601078941701E-2</c:v>
                </c:pt>
                <c:pt idx="234">
                  <c:v>1.7644133426997999E-2</c:v>
                </c:pt>
                <c:pt idx="235">
                  <c:v>6.6650291268419495E-2</c:v>
                </c:pt>
                <c:pt idx="236">
                  <c:v>0.12966672537837401</c:v>
                </c:pt>
                <c:pt idx="237">
                  <c:v>0.124688605938278</c:v>
                </c:pt>
                <c:pt idx="238">
                  <c:v>0.100781708986441</c:v>
                </c:pt>
                <c:pt idx="239">
                  <c:v>0.129368634393937</c:v>
                </c:pt>
                <c:pt idx="240">
                  <c:v>4.4770413010753303E-2</c:v>
                </c:pt>
                <c:pt idx="241">
                  <c:v>-1.53247294517199E-2</c:v>
                </c:pt>
                <c:pt idx="242">
                  <c:v>-7.2528389365155502E-2</c:v>
                </c:pt>
                <c:pt idx="243">
                  <c:v>-0.15012147261407299</c:v>
                </c:pt>
                <c:pt idx="244">
                  <c:v>-0.14690208998215401</c:v>
                </c:pt>
                <c:pt idx="245">
                  <c:v>-7.45554080593262E-2</c:v>
                </c:pt>
                <c:pt idx="246">
                  <c:v>-2.6413714072771498E-2</c:v>
                </c:pt>
                <c:pt idx="247">
                  <c:v>-6.5906636077196403E-3</c:v>
                </c:pt>
                <c:pt idx="248">
                  <c:v>5.0583187207272097E-2</c:v>
                </c:pt>
                <c:pt idx="249">
                  <c:v>9.3776570852174806E-2</c:v>
                </c:pt>
                <c:pt idx="250">
                  <c:v>6.9273491931463996E-2</c:v>
                </c:pt>
                <c:pt idx="251">
                  <c:v>9.7860417338960101E-2</c:v>
                </c:pt>
                <c:pt idx="252">
                  <c:v>0.18245863872214399</c:v>
                </c:pt>
                <c:pt idx="253">
                  <c:v>0.268249224043075</c:v>
                </c:pt>
                <c:pt idx="254">
                  <c:v>0.30849150694205302</c:v>
                </c:pt>
                <c:pt idx="255">
                  <c:v>0.35722938289748102</c:v>
                </c:pt>
                <c:pt idx="256">
                  <c:v>0.41440323371247301</c:v>
                </c:pt>
                <c:pt idx="257">
                  <c:v>0.45670234440406499</c:v>
                </c:pt>
                <c:pt idx="258">
                  <c:v>0.49757061837035998</c:v>
                </c:pt>
                <c:pt idx="259">
                  <c:v>0.55474446918535203</c:v>
                </c:pt>
                <c:pt idx="260">
                  <c:v>0.58392757656172201</c:v>
                </c:pt>
                <c:pt idx="261">
                  <c:v>0.53110585411950795</c:v>
                </c:pt>
                <c:pt idx="262">
                  <c:v>0.50952406684627904</c:v>
                </c:pt>
                <c:pt idx="263">
                  <c:v>0.59528484306876694</c:v>
                </c:pt>
                <c:pt idx="264">
                  <c:v>0.79193546550177096</c:v>
                </c:pt>
                <c:pt idx="265">
                  <c:v>0.91680577888237602</c:v>
                </c:pt>
                <c:pt idx="266">
                  <c:v>0.94130885780308704</c:v>
                </c:pt>
                <c:pt idx="267">
                  <c:v>1.0206606778601801</c:v>
                </c:pt>
                <c:pt idx="268">
                  <c:v>1.1350381885886101</c:v>
                </c:pt>
                <c:pt idx="269">
                  <c:v>1.20563209552295</c:v>
                </c:pt>
                <c:pt idx="270">
                  <c:v>1.28206858575225</c:v>
                </c:pt>
                <c:pt idx="271">
                  <c:v>1.41569085043592</c:v>
                </c:pt>
                <c:pt idx="272">
                  <c:v>1.49650331631676</c:v>
                </c:pt>
                <c:pt idx="273">
                  <c:v>1.4719972564862001</c:v>
                </c:pt>
                <c:pt idx="274">
                  <c:v>1.4763732321377301</c:v>
                </c:pt>
                <c:pt idx="275">
                  <c:v>1.5621489129094399</c:v>
                </c:pt>
                <c:pt idx="276">
                  <c:v>1.5930728716349201</c:v>
                </c:pt>
                <c:pt idx="277">
                  <c:v>1.62166575886211</c:v>
                </c:pt>
                <c:pt idx="278">
                  <c:v>1.60591165033462</c:v>
                </c:pt>
                <c:pt idx="279">
                  <c:v>1.5773187631074399</c:v>
                </c:pt>
                <c:pt idx="280">
                  <c:v>1.56564850106673</c:v>
                </c:pt>
                <c:pt idx="281">
                  <c:v>1.62283129461126</c:v>
                </c:pt>
                <c:pt idx="282">
                  <c:v>1.7138563576189001</c:v>
                </c:pt>
                <c:pt idx="283">
                  <c:v>1.7529509902278</c:v>
                </c:pt>
                <c:pt idx="284">
                  <c:v>1.76579871165703</c:v>
                </c:pt>
                <c:pt idx="285">
                  <c:v>1.83054407347671</c:v>
                </c:pt>
                <c:pt idx="286">
                  <c:v>1.9425964745265301</c:v>
                </c:pt>
                <c:pt idx="287">
                  <c:v>1.99977032534153</c:v>
                </c:pt>
                <c:pt idx="288">
                  <c:v>2.0841002648387201</c:v>
                </c:pt>
                <c:pt idx="289">
                  <c:v>2.1943641199819099</c:v>
                </c:pt>
                <c:pt idx="290">
                  <c:v>2.2431019959373399</c:v>
                </c:pt>
                <c:pt idx="291">
                  <c:v>2.2524322437502202</c:v>
                </c:pt>
                <c:pt idx="292">
                  <c:v>2.3355698193096601</c:v>
                </c:pt>
                <c:pt idx="293">
                  <c:v>2.47853425544558</c:v>
                </c:pt>
                <c:pt idx="294">
                  <c:v>2.6556301092995298</c:v>
                </c:pt>
                <c:pt idx="295">
                  <c:v>2.85809350592905</c:v>
                </c:pt>
                <c:pt idx="296">
                  <c:v>2.9704141888648699</c:v>
                </c:pt>
                <c:pt idx="297">
                  <c:v>2.9704141888648699</c:v>
                </c:pt>
                <c:pt idx="298">
                  <c:v>2.97217292567304</c:v>
                </c:pt>
                <c:pt idx="299">
                  <c:v>3.02934677648804</c:v>
                </c:pt>
                <c:pt idx="300">
                  <c:v>2.9791780638073102</c:v>
                </c:pt>
                <c:pt idx="301">
                  <c:v>2.8493296309866101</c:v>
                </c:pt>
                <c:pt idx="302">
                  <c:v>2.7711701748672599</c:v>
                </c:pt>
                <c:pt idx="303">
                  <c:v>2.6950079283436401</c:v>
                </c:pt>
                <c:pt idx="304">
                  <c:v>2.6092471521211502</c:v>
                </c:pt>
                <c:pt idx="305">
                  <c:v>2.6057296785048001</c:v>
                </c:pt>
                <c:pt idx="306">
                  <c:v>2.6693422945836298</c:v>
                </c:pt>
                <c:pt idx="307">
                  <c:v>2.66409589325754</c:v>
                </c:pt>
                <c:pt idx="308">
                  <c:v>2.5783053079366098</c:v>
                </c:pt>
                <c:pt idx="309">
                  <c:v>2.4893251490821999</c:v>
                </c:pt>
                <c:pt idx="310">
                  <c:v>2.3743812654833398</c:v>
                </c:pt>
                <c:pt idx="311">
                  <c:v>2.2314168293474199</c:v>
                </c:pt>
                <c:pt idx="312">
                  <c:v>2.0619222955966099</c:v>
                </c:pt>
                <c:pt idx="313">
                  <c:v>1.8185906250007999</c:v>
                </c:pt>
                <c:pt idx="314">
                  <c:v>1.71035676946161</c:v>
                </c:pt>
                <c:pt idx="315">
                  <c:v>1.74653309133287</c:v>
                </c:pt>
                <c:pt idx="316">
                  <c:v>1.7681238213356301</c:v>
                </c:pt>
                <c:pt idx="317">
                  <c:v>1.6992707657504</c:v>
                </c:pt>
                <c:pt idx="318">
                  <c:v>1.6496743877597999</c:v>
                </c:pt>
                <c:pt idx="319">
                  <c:v>1.69051881444734</c:v>
                </c:pt>
                <c:pt idx="320">
                  <c:v>1.6738883184255999</c:v>
                </c:pt>
                <c:pt idx="321">
                  <c:v>1.5851973078260999</c:v>
                </c:pt>
                <c:pt idx="322">
                  <c:v>1.4705395915723001</c:v>
                </c:pt>
                <c:pt idx="323">
                  <c:v>1.3275811172560701</c:v>
                </c:pt>
                <c:pt idx="324">
                  <c:v>1.2108814777588801</c:v>
                </c:pt>
                <c:pt idx="325">
                  <c:v>1.1201634484652101</c:v>
                </c:pt>
                <c:pt idx="326">
                  <c:v>0.92935540932716898</c:v>
                </c:pt>
                <c:pt idx="327">
                  <c:v>0.79250183837220101</c:v>
                </c:pt>
                <c:pt idx="328">
                  <c:v>0.69097204907300203</c:v>
                </c:pt>
                <c:pt idx="329">
                  <c:v>0.53724652839890796</c:v>
                </c:pt>
                <c:pt idx="330">
                  <c:v>0.37910926115514798</c:v>
                </c:pt>
                <c:pt idx="331">
                  <c:v>0.30908768891092703</c:v>
                </c:pt>
                <c:pt idx="332">
                  <c:v>0.26473175042671998</c:v>
                </c:pt>
                <c:pt idx="333">
                  <c:v>0.160876851448914</c:v>
                </c:pt>
                <c:pt idx="334">
                  <c:v>0.160876851448914</c:v>
                </c:pt>
                <c:pt idx="335">
                  <c:v>7.5116075226426701E-2</c:v>
                </c:pt>
                <c:pt idx="336">
                  <c:v>-8.8565684327859301E-2</c:v>
                </c:pt>
                <c:pt idx="337">
                  <c:v>-7.3392853220022397E-2</c:v>
                </c:pt>
                <c:pt idx="338">
                  <c:v>-1.6219002405030599E-2</c:v>
                </c:pt>
                <c:pt idx="339">
                  <c:v>4.7964119977688003E-3</c:v>
                </c:pt>
                <c:pt idx="340">
                  <c:v>-1.0674510094504701E-2</c:v>
                </c:pt>
                <c:pt idx="341">
                  <c:v>-7.7774790691244294E-2</c:v>
                </c:pt>
                <c:pt idx="342">
                  <c:v>-0.14108931578563499</c:v>
                </c:pt>
                <c:pt idx="343">
                  <c:v>-9.7329559270303095E-2</c:v>
                </c:pt>
                <c:pt idx="344">
                  <c:v>3.3357661740281599E-3</c:v>
                </c:pt>
                <c:pt idx="345">
                  <c:v>0.17256201803884</c:v>
                </c:pt>
                <c:pt idx="346">
                  <c:v>0.31549664507631903</c:v>
                </c:pt>
                <c:pt idx="347">
                  <c:v>0.31695729090005997</c:v>
                </c:pt>
                <c:pt idx="348">
                  <c:v>0.16293367924152899</c:v>
                </c:pt>
                <c:pt idx="349">
                  <c:v>0.17575159157231399</c:v>
                </c:pt>
                <c:pt idx="350">
                  <c:v>0.273793716353601</c:v>
                </c:pt>
                <c:pt idx="351">
                  <c:v>0.37034538621270402</c:v>
                </c:pt>
                <c:pt idx="352">
                  <c:v>0.42579030931796202</c:v>
                </c:pt>
                <c:pt idx="353">
                  <c:v>0.42927797383587302</c:v>
                </c:pt>
                <c:pt idx="354">
                  <c:v>0.39076461864662898</c:v>
                </c:pt>
                <c:pt idx="355">
                  <c:v>0.348167416970601</c:v>
                </c:pt>
                <c:pt idx="356">
                  <c:v>0.334186949800511</c:v>
                </c:pt>
                <c:pt idx="357">
                  <c:v>0.24839636447958</c:v>
                </c:pt>
                <c:pt idx="358">
                  <c:v>0.16263558825709201</c:v>
                </c:pt>
                <c:pt idx="359">
                  <c:v>0.160876851448914</c:v>
                </c:pt>
                <c:pt idx="360">
                  <c:v>8.4744414023737696E-2</c:v>
                </c:pt>
                <c:pt idx="361">
                  <c:v>-2.3790513409727099E-2</c:v>
                </c:pt>
                <c:pt idx="362">
                  <c:v>-7.7774790691244294E-2</c:v>
                </c:pt>
                <c:pt idx="363">
                  <c:v>-8.8863775312296098E-2</c:v>
                </c:pt>
                <c:pt idx="364">
                  <c:v>-5.9114295065496397E-2</c:v>
                </c:pt>
                <c:pt idx="365">
                  <c:v>-1.41621746124161E-2</c:v>
                </c:pt>
                <c:pt idx="366">
                  <c:v>-3.3716943191475099E-2</c:v>
                </c:pt>
                <c:pt idx="367">
                  <c:v>-0.127079039517102</c:v>
                </c:pt>
                <c:pt idx="368">
                  <c:v>-0.15128402745337599</c:v>
                </c:pt>
                <c:pt idx="369">
                  <c:v>-0.15480150106973201</c:v>
                </c:pt>
                <c:pt idx="370">
                  <c:v>-0.21197535188472399</c:v>
                </c:pt>
                <c:pt idx="371">
                  <c:v>-0.130566704035014</c:v>
                </c:pt>
                <c:pt idx="372">
                  <c:v>-0.120073901382836</c:v>
                </c:pt>
                <c:pt idx="373">
                  <c:v>-0.187472272964013</c:v>
                </c:pt>
                <c:pt idx="374">
                  <c:v>-0.174058178664353</c:v>
                </c:pt>
                <c:pt idx="375">
                  <c:v>-9.9654668948910702E-2</c:v>
                </c:pt>
                <c:pt idx="376">
                  <c:v>-4.3047191004348999E-2</c:v>
                </c:pt>
                <c:pt idx="377">
                  <c:v>9.4466313549840097E-3</c:v>
                </c:pt>
                <c:pt idx="378">
                  <c:v>7.6576721050167398E-2</c:v>
                </c:pt>
                <c:pt idx="379">
                  <c:v>0.105163646457663</c:v>
                </c:pt>
                <c:pt idx="380">
                  <c:v>0.117415185918018</c:v>
                </c:pt>
                <c:pt idx="381">
                  <c:v>2.72426631258651E-2</c:v>
                </c:pt>
                <c:pt idx="382">
                  <c:v>-0.14427888931911001</c:v>
                </c:pt>
                <c:pt idx="383">
                  <c:v>-0.26098150972614498</c:v>
                </c:pt>
                <c:pt idx="384">
                  <c:v>-0.27615434083398199</c:v>
                </c:pt>
                <c:pt idx="385">
                  <c:v>-0.29833231007608502</c:v>
                </c:pt>
                <c:pt idx="386">
                  <c:v>-0.229175201686731</c:v>
                </c:pt>
                <c:pt idx="387">
                  <c:v>-6.4062605407148504E-2</c:v>
                </c:pt>
                <c:pt idx="388">
                  <c:v>3.60065380683093E-2</c:v>
                </c:pt>
                <c:pt idx="389">
                  <c:v>3.60065380683093E-2</c:v>
                </c:pt>
                <c:pt idx="390" formatCode="0.00E+00">
                  <c:v>-1.8170744232695799E-4</c:v>
                </c:pt>
                <c:pt idx="391">
                  <c:v>-0.11452940907231</c:v>
                </c:pt>
                <c:pt idx="392">
                  <c:v>-0.213734088692901</c:v>
                </c:pt>
                <c:pt idx="393">
                  <c:v>-0.213734088692901</c:v>
                </c:pt>
                <c:pt idx="394">
                  <c:v>-0.213734088692901</c:v>
                </c:pt>
                <c:pt idx="395">
                  <c:v>-0.18660780910914601</c:v>
                </c:pt>
                <c:pt idx="396">
                  <c:v>-0.133487995682495</c:v>
                </c:pt>
                <c:pt idx="397">
                  <c:v>-7.6314144867503694E-2</c:v>
                </c:pt>
                <c:pt idx="398">
                  <c:v>1.93730611367318E-2</c:v>
                </c:pt>
                <c:pt idx="399">
                  <c:v>0.100483618002004</c:v>
                </c:pt>
                <c:pt idx="400">
                  <c:v>0.143677001646907</c:v>
                </c:pt>
                <c:pt idx="401">
                  <c:v>0.160876851448914</c:v>
                </c:pt>
                <c:pt idx="402">
                  <c:v>0.160876851448914</c:v>
                </c:pt>
                <c:pt idx="403">
                  <c:v>0.130233098248804</c:v>
                </c:pt>
                <c:pt idx="404">
                  <c:v>-2.2087261364977201E-3</c:v>
                </c:pt>
                <c:pt idx="405">
                  <c:v>-5.4136175625400497E-2</c:v>
                </c:pt>
                <c:pt idx="406">
                  <c:v>6.0211526004583099E-2</c:v>
                </c:pt>
                <c:pt idx="407">
                  <c:v>0.147760848133692</c:v>
                </c:pt>
                <c:pt idx="408">
                  <c:v>0.112437066477923</c:v>
                </c:pt>
                <c:pt idx="409">
                  <c:v>1.2099641116472101E-2</c:v>
                </c:pt>
                <c:pt idx="410">
                  <c:v>-2.6413714072771498E-2</c:v>
                </c:pt>
                <c:pt idx="411">
                  <c:v>-2.6413714072771498E-2</c:v>
                </c:pt>
                <c:pt idx="412">
                  <c:v>1.01065649542056E-3</c:v>
                </c:pt>
                <c:pt idx="413">
                  <c:v>9.14514611735672E-2</c:v>
                </c:pt>
                <c:pt idx="414">
                  <c:v>0.21748432939347601</c:v>
                </c:pt>
                <c:pt idx="415">
                  <c:v>0.28574716482952001</c:v>
                </c:pt>
                <c:pt idx="416">
                  <c:v>0.28574716482952001</c:v>
                </c:pt>
                <c:pt idx="417">
                  <c:v>0.285150982860646</c:v>
                </c:pt>
                <c:pt idx="418">
                  <c:v>0.25656405745314997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24-45E5-B16C-933BC69A48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72375344"/>
        <c:axId val="972374952"/>
      </c:lineChart>
      <c:catAx>
        <c:axId val="972375344"/>
        <c:scaling>
          <c:orientation val="minMax"/>
        </c:scaling>
        <c:delete val="1"/>
        <c:axPos val="b"/>
        <c:majorTickMark val="none"/>
        <c:minorTickMark val="none"/>
        <c:tickLblPos val="nextTo"/>
        <c:crossAx val="972374952"/>
        <c:crosses val="autoZero"/>
        <c:auto val="1"/>
        <c:lblAlgn val="ctr"/>
        <c:lblOffset val="100"/>
        <c:noMultiLvlLbl val="0"/>
      </c:catAx>
      <c:valAx>
        <c:axId val="9723749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72375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7192982456140355E-2"/>
          <c:y val="0"/>
          <c:w val="0.84561403508771926"/>
          <c:h val="0.94173076923076926"/>
        </c:manualLayout>
      </c:layout>
      <c:lineChart>
        <c:grouping val="standard"/>
        <c:varyColors val="0"/>
        <c:ser>
          <c:idx val="1"/>
          <c:order val="0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Sheet2!$C$5:$C$754</c:f>
              <c:numCache>
                <c:formatCode>General</c:formatCode>
                <c:ptCount val="750"/>
                <c:pt idx="0">
                  <c:v>4.3400999999999996</c:v>
                </c:pt>
                <c:pt idx="1">
                  <c:v>4.2971000000000004</c:v>
                </c:pt>
                <c:pt idx="2">
                  <c:v>4.1597</c:v>
                </c:pt>
                <c:pt idx="3">
                  <c:v>3.9279000000000002</c:v>
                </c:pt>
                <c:pt idx="4">
                  <c:v>3.6556000000000002</c:v>
                </c:pt>
                <c:pt idx="5">
                  <c:v>3.3424</c:v>
                </c:pt>
                <c:pt idx="6">
                  <c:v>3.0097</c:v>
                </c:pt>
                <c:pt idx="7">
                  <c:v>2.6939000000000002</c:v>
                </c:pt>
                <c:pt idx="8">
                  <c:v>2.3965999999999998</c:v>
                </c:pt>
                <c:pt idx="9">
                  <c:v>2.0790999999999999</c:v>
                </c:pt>
                <c:pt idx="10">
                  <c:v>1.7088000000000001</c:v>
                </c:pt>
                <c:pt idx="11">
                  <c:v>1.2791999999999999</c:v>
                </c:pt>
                <c:pt idx="12">
                  <c:v>0.79039000000000004</c:v>
                </c:pt>
                <c:pt idx="13">
                  <c:v>0.25538</c:v>
                </c:pt>
                <c:pt idx="14">
                  <c:v>-0.23522000000000001</c:v>
                </c:pt>
                <c:pt idx="15">
                  <c:v>-0.64129999999999998</c:v>
                </c:pt>
                <c:pt idx="16">
                  <c:v>-1.0228999999999999</c:v>
                </c:pt>
                <c:pt idx="17">
                  <c:v>-1.3868</c:v>
                </c:pt>
                <c:pt idx="18">
                  <c:v>-1.7056</c:v>
                </c:pt>
                <c:pt idx="19">
                  <c:v>-1.9581</c:v>
                </c:pt>
                <c:pt idx="20">
                  <c:v>-2.1215000000000002</c:v>
                </c:pt>
                <c:pt idx="21">
                  <c:v>-2.1745999999999999</c:v>
                </c:pt>
                <c:pt idx="22">
                  <c:v>-2.1663999999999999</c:v>
                </c:pt>
                <c:pt idx="23">
                  <c:v>-2.1953</c:v>
                </c:pt>
                <c:pt idx="24">
                  <c:v>-2.27</c:v>
                </c:pt>
                <c:pt idx="25">
                  <c:v>-2.3296999999999999</c:v>
                </c:pt>
                <c:pt idx="26">
                  <c:v>-2.3732000000000002</c:v>
                </c:pt>
                <c:pt idx="27">
                  <c:v>-2.3847999999999998</c:v>
                </c:pt>
                <c:pt idx="28">
                  <c:v>-2.3555000000000001</c:v>
                </c:pt>
                <c:pt idx="29">
                  <c:v>-2.2778999999999998</c:v>
                </c:pt>
                <c:pt idx="30">
                  <c:v>-2.1490999999999998</c:v>
                </c:pt>
                <c:pt idx="31">
                  <c:v>-1.9794</c:v>
                </c:pt>
                <c:pt idx="32">
                  <c:v>-1.7935000000000001</c:v>
                </c:pt>
                <c:pt idx="33">
                  <c:v>-1.6151</c:v>
                </c:pt>
                <c:pt idx="34">
                  <c:v>-1.4453</c:v>
                </c:pt>
                <c:pt idx="35">
                  <c:v>-1.2554000000000001</c:v>
                </c:pt>
                <c:pt idx="36">
                  <c:v>-1.0833999999999999</c:v>
                </c:pt>
                <c:pt idx="37">
                  <c:v>-0.92803000000000002</c:v>
                </c:pt>
                <c:pt idx="38">
                  <c:v>-0.78159999999999996</c:v>
                </c:pt>
                <c:pt idx="39">
                  <c:v>-0.64171999999999996</c:v>
                </c:pt>
                <c:pt idx="40">
                  <c:v>-0.53247999999999995</c:v>
                </c:pt>
                <c:pt idx="41">
                  <c:v>-0.45444000000000001</c:v>
                </c:pt>
                <c:pt idx="42">
                  <c:v>-0.38575999999999999</c:v>
                </c:pt>
                <c:pt idx="43">
                  <c:v>-0.31092999999999998</c:v>
                </c:pt>
                <c:pt idx="44">
                  <c:v>-0.22517999999999999</c:v>
                </c:pt>
                <c:pt idx="45">
                  <c:v>-0.12146999999999999</c:v>
                </c:pt>
                <c:pt idx="46">
                  <c:v>-1.9975E-2</c:v>
                </c:pt>
                <c:pt idx="47">
                  <c:v>7.7335000000000001E-2</c:v>
                </c:pt>
                <c:pt idx="48">
                  <c:v>0.1991</c:v>
                </c:pt>
                <c:pt idx="49">
                  <c:v>0.32130999999999998</c:v>
                </c:pt>
                <c:pt idx="50">
                  <c:v>0.39308999999999999</c:v>
                </c:pt>
                <c:pt idx="51">
                  <c:v>0.44557999999999998</c:v>
                </c:pt>
                <c:pt idx="52">
                  <c:v>0.48433999999999999</c:v>
                </c:pt>
                <c:pt idx="53">
                  <c:v>0.50436000000000003</c:v>
                </c:pt>
                <c:pt idx="54">
                  <c:v>0.51149999999999995</c:v>
                </c:pt>
                <c:pt idx="55">
                  <c:v>0.51529000000000003</c:v>
                </c:pt>
                <c:pt idx="56">
                  <c:v>0.50744</c:v>
                </c:pt>
                <c:pt idx="57">
                  <c:v>0.46511000000000002</c:v>
                </c:pt>
                <c:pt idx="58">
                  <c:v>0.41272999999999999</c:v>
                </c:pt>
                <c:pt idx="59">
                  <c:v>0.35388999999999998</c:v>
                </c:pt>
                <c:pt idx="60">
                  <c:v>0.31018000000000001</c:v>
                </c:pt>
                <c:pt idx="61">
                  <c:v>0.26523000000000002</c:v>
                </c:pt>
                <c:pt idx="62">
                  <c:v>0.23909</c:v>
                </c:pt>
                <c:pt idx="63">
                  <c:v>0.21414</c:v>
                </c:pt>
                <c:pt idx="64">
                  <c:v>0.19882</c:v>
                </c:pt>
                <c:pt idx="65">
                  <c:v>0.19313</c:v>
                </c:pt>
                <c:pt idx="66">
                  <c:v>0.19217000000000001</c:v>
                </c:pt>
                <c:pt idx="67">
                  <c:v>0.19874</c:v>
                </c:pt>
                <c:pt idx="68">
                  <c:v>0.21381</c:v>
                </c:pt>
                <c:pt idx="69">
                  <c:v>0.2422</c:v>
                </c:pt>
                <c:pt idx="70">
                  <c:v>0.26257000000000003</c:v>
                </c:pt>
                <c:pt idx="71">
                  <c:v>0.28293000000000001</c:v>
                </c:pt>
                <c:pt idx="72">
                  <c:v>0.32218000000000002</c:v>
                </c:pt>
                <c:pt idx="73">
                  <c:v>0.33839000000000002</c:v>
                </c:pt>
                <c:pt idx="74">
                  <c:v>0.33798</c:v>
                </c:pt>
                <c:pt idx="75">
                  <c:v>0.34662999999999999</c:v>
                </c:pt>
                <c:pt idx="76">
                  <c:v>0.35996</c:v>
                </c:pt>
                <c:pt idx="77">
                  <c:v>0.36712</c:v>
                </c:pt>
                <c:pt idx="78">
                  <c:v>0.37352999999999997</c:v>
                </c:pt>
                <c:pt idx="79">
                  <c:v>0.38586999999999999</c:v>
                </c:pt>
                <c:pt idx="80">
                  <c:v>0.39004</c:v>
                </c:pt>
                <c:pt idx="81">
                  <c:v>0.3735</c:v>
                </c:pt>
                <c:pt idx="82">
                  <c:v>0.3735</c:v>
                </c:pt>
                <c:pt idx="83">
                  <c:v>0.35553000000000001</c:v>
                </c:pt>
                <c:pt idx="84">
                  <c:v>0.33945999999999998</c:v>
                </c:pt>
                <c:pt idx="85">
                  <c:v>0.34003</c:v>
                </c:pt>
                <c:pt idx="86">
                  <c:v>0.34133000000000002</c:v>
                </c:pt>
                <c:pt idx="87">
                  <c:v>0.31752000000000002</c:v>
                </c:pt>
                <c:pt idx="88">
                  <c:v>0.29688999999999999</c:v>
                </c:pt>
                <c:pt idx="89">
                  <c:v>0.29823</c:v>
                </c:pt>
                <c:pt idx="90">
                  <c:v>0.30268</c:v>
                </c:pt>
                <c:pt idx="91">
                  <c:v>0.30481999999999998</c:v>
                </c:pt>
                <c:pt idx="92">
                  <c:v>0.32812999999999998</c:v>
                </c:pt>
                <c:pt idx="93">
                  <c:v>0.35370000000000001</c:v>
                </c:pt>
                <c:pt idx="94">
                  <c:v>0.35370000000000001</c:v>
                </c:pt>
                <c:pt idx="95">
                  <c:v>0.36462</c:v>
                </c:pt>
                <c:pt idx="96">
                  <c:v>0.38185000000000002</c:v>
                </c:pt>
                <c:pt idx="97">
                  <c:v>0.38058999999999998</c:v>
                </c:pt>
                <c:pt idx="98">
                  <c:v>0.38619999999999999</c:v>
                </c:pt>
                <c:pt idx="99">
                  <c:v>0.40688000000000002</c:v>
                </c:pt>
                <c:pt idx="100">
                  <c:v>0.43291000000000002</c:v>
                </c:pt>
                <c:pt idx="101">
                  <c:v>0.45139000000000001</c:v>
                </c:pt>
                <c:pt idx="102">
                  <c:v>0.45693</c:v>
                </c:pt>
                <c:pt idx="103">
                  <c:v>0.45219999999999999</c:v>
                </c:pt>
                <c:pt idx="104">
                  <c:v>0.43834000000000001</c:v>
                </c:pt>
                <c:pt idx="105">
                  <c:v>0.42215999999999998</c:v>
                </c:pt>
                <c:pt idx="106">
                  <c:v>0.39500000000000002</c:v>
                </c:pt>
                <c:pt idx="107">
                  <c:v>0.38480999999999999</c:v>
                </c:pt>
                <c:pt idx="108">
                  <c:v>0.38340000000000002</c:v>
                </c:pt>
                <c:pt idx="109">
                  <c:v>0.39018999999999998</c:v>
                </c:pt>
                <c:pt idx="110">
                  <c:v>0.39627000000000001</c:v>
                </c:pt>
                <c:pt idx="111">
                  <c:v>0.40206999999999998</c:v>
                </c:pt>
                <c:pt idx="112">
                  <c:v>0.41205000000000003</c:v>
                </c:pt>
                <c:pt idx="113">
                  <c:v>0.42563000000000001</c:v>
                </c:pt>
                <c:pt idx="114">
                  <c:v>0.43857000000000002</c:v>
                </c:pt>
                <c:pt idx="115">
                  <c:v>0.45417999999999997</c:v>
                </c:pt>
                <c:pt idx="116">
                  <c:v>0.48571999999999999</c:v>
                </c:pt>
                <c:pt idx="117">
                  <c:v>0.49473</c:v>
                </c:pt>
                <c:pt idx="118">
                  <c:v>0.49020999999999998</c:v>
                </c:pt>
                <c:pt idx="119">
                  <c:v>0.48361999999999999</c:v>
                </c:pt>
                <c:pt idx="120">
                  <c:v>0.49160999999999999</c:v>
                </c:pt>
                <c:pt idx="121">
                  <c:v>0.48820999999999998</c:v>
                </c:pt>
                <c:pt idx="122">
                  <c:v>0.49054999999999999</c:v>
                </c:pt>
                <c:pt idx="123">
                  <c:v>0.49596000000000001</c:v>
                </c:pt>
                <c:pt idx="124">
                  <c:v>0.49822</c:v>
                </c:pt>
                <c:pt idx="125">
                  <c:v>0.50127999999999995</c:v>
                </c:pt>
                <c:pt idx="126">
                  <c:v>0.50695999999999997</c:v>
                </c:pt>
                <c:pt idx="127">
                  <c:v>0.51271</c:v>
                </c:pt>
                <c:pt idx="128">
                  <c:v>0.50326000000000004</c:v>
                </c:pt>
                <c:pt idx="129">
                  <c:v>0.51910000000000001</c:v>
                </c:pt>
                <c:pt idx="130">
                  <c:v>0.53052999999999995</c:v>
                </c:pt>
                <c:pt idx="131">
                  <c:v>0.52588000000000001</c:v>
                </c:pt>
                <c:pt idx="132">
                  <c:v>0.53515000000000001</c:v>
                </c:pt>
                <c:pt idx="133">
                  <c:v>0.56130000000000002</c:v>
                </c:pt>
                <c:pt idx="134">
                  <c:v>0.57665</c:v>
                </c:pt>
                <c:pt idx="135">
                  <c:v>0.57313000000000003</c:v>
                </c:pt>
                <c:pt idx="136">
                  <c:v>0.56838</c:v>
                </c:pt>
                <c:pt idx="137">
                  <c:v>0.56928000000000001</c:v>
                </c:pt>
                <c:pt idx="138">
                  <c:v>0.56816</c:v>
                </c:pt>
                <c:pt idx="139">
                  <c:v>0.58687</c:v>
                </c:pt>
                <c:pt idx="140">
                  <c:v>0.60802</c:v>
                </c:pt>
                <c:pt idx="141">
                  <c:v>0.59443999999999997</c:v>
                </c:pt>
                <c:pt idx="142">
                  <c:v>0.58728999999999998</c:v>
                </c:pt>
                <c:pt idx="143">
                  <c:v>0.58243999999999996</c:v>
                </c:pt>
                <c:pt idx="144">
                  <c:v>0.58135000000000003</c:v>
                </c:pt>
                <c:pt idx="145">
                  <c:v>0.58587999999999996</c:v>
                </c:pt>
                <c:pt idx="146">
                  <c:v>0.59267000000000003</c:v>
                </c:pt>
                <c:pt idx="147">
                  <c:v>0.59728999999999999</c:v>
                </c:pt>
                <c:pt idx="148">
                  <c:v>0.60304999999999997</c:v>
                </c:pt>
                <c:pt idx="149">
                  <c:v>0.61768999999999996</c:v>
                </c:pt>
                <c:pt idx="150">
                  <c:v>0.63851000000000002</c:v>
                </c:pt>
                <c:pt idx="151">
                  <c:v>0.65281</c:v>
                </c:pt>
                <c:pt idx="152">
                  <c:v>0.67323999999999995</c:v>
                </c:pt>
                <c:pt idx="153">
                  <c:v>0.69813000000000003</c:v>
                </c:pt>
                <c:pt idx="154">
                  <c:v>0.70637000000000005</c:v>
                </c:pt>
                <c:pt idx="155">
                  <c:v>0.70381000000000005</c:v>
                </c:pt>
                <c:pt idx="156">
                  <c:v>0.71255000000000002</c:v>
                </c:pt>
                <c:pt idx="157">
                  <c:v>0.71745000000000003</c:v>
                </c:pt>
                <c:pt idx="158">
                  <c:v>0.70755999999999997</c:v>
                </c:pt>
                <c:pt idx="159">
                  <c:v>0.70072999999999996</c:v>
                </c:pt>
                <c:pt idx="160">
                  <c:v>0.71401999999999999</c:v>
                </c:pt>
                <c:pt idx="161">
                  <c:v>0.73409999999999997</c:v>
                </c:pt>
                <c:pt idx="162">
                  <c:v>0.74478999999999995</c:v>
                </c:pt>
                <c:pt idx="163">
                  <c:v>0.77385000000000004</c:v>
                </c:pt>
                <c:pt idx="164">
                  <c:v>0.79874000000000001</c:v>
                </c:pt>
                <c:pt idx="165">
                  <c:v>0.79910999999999999</c:v>
                </c:pt>
                <c:pt idx="166">
                  <c:v>0.80920000000000003</c:v>
                </c:pt>
                <c:pt idx="167">
                  <c:v>0.81871000000000005</c:v>
                </c:pt>
                <c:pt idx="168">
                  <c:v>0.82457000000000003</c:v>
                </c:pt>
                <c:pt idx="169">
                  <c:v>0.83186000000000004</c:v>
                </c:pt>
                <c:pt idx="170">
                  <c:v>0.83974000000000004</c:v>
                </c:pt>
                <c:pt idx="171">
                  <c:v>0.83787999999999996</c:v>
                </c:pt>
                <c:pt idx="172">
                  <c:v>0.83255000000000001</c:v>
                </c:pt>
                <c:pt idx="173">
                  <c:v>0.84170999999999996</c:v>
                </c:pt>
                <c:pt idx="174">
                  <c:v>0.84167999999999998</c:v>
                </c:pt>
                <c:pt idx="175">
                  <c:v>0.82857000000000003</c:v>
                </c:pt>
                <c:pt idx="176">
                  <c:v>0.82403999999999999</c:v>
                </c:pt>
                <c:pt idx="177">
                  <c:v>0.83684999999999998</c:v>
                </c:pt>
                <c:pt idx="178">
                  <c:v>0.83674000000000004</c:v>
                </c:pt>
                <c:pt idx="179">
                  <c:v>0.83272999999999997</c:v>
                </c:pt>
                <c:pt idx="180">
                  <c:v>0.84660000000000002</c:v>
                </c:pt>
                <c:pt idx="181">
                  <c:v>0.85865999999999998</c:v>
                </c:pt>
                <c:pt idx="182">
                  <c:v>0.86873999999999996</c:v>
                </c:pt>
                <c:pt idx="183">
                  <c:v>0.88817000000000002</c:v>
                </c:pt>
                <c:pt idx="184">
                  <c:v>0.90825999999999996</c:v>
                </c:pt>
                <c:pt idx="185">
                  <c:v>0.92206999999999995</c:v>
                </c:pt>
                <c:pt idx="186">
                  <c:v>0.95401000000000002</c:v>
                </c:pt>
                <c:pt idx="187">
                  <c:v>0.98758999999999997</c:v>
                </c:pt>
                <c:pt idx="188">
                  <c:v>1.0057</c:v>
                </c:pt>
                <c:pt idx="189">
                  <c:v>1.028</c:v>
                </c:pt>
                <c:pt idx="190">
                  <c:v>1.0468</c:v>
                </c:pt>
                <c:pt idx="191">
                  <c:v>1.0481</c:v>
                </c:pt>
                <c:pt idx="192">
                  <c:v>1.0347999999999999</c:v>
                </c:pt>
                <c:pt idx="193">
                  <c:v>1.0329999999999999</c:v>
                </c:pt>
                <c:pt idx="194">
                  <c:v>1.036</c:v>
                </c:pt>
                <c:pt idx="195">
                  <c:v>1.0342</c:v>
                </c:pt>
                <c:pt idx="196">
                  <c:v>1.0497000000000001</c:v>
                </c:pt>
                <c:pt idx="197">
                  <c:v>1.0849</c:v>
                </c:pt>
                <c:pt idx="198">
                  <c:v>1.1052999999999999</c:v>
                </c:pt>
                <c:pt idx="199">
                  <c:v>1.1255999999999999</c:v>
                </c:pt>
                <c:pt idx="200">
                  <c:v>1.1528</c:v>
                </c:pt>
                <c:pt idx="201">
                  <c:v>1.1718</c:v>
                </c:pt>
                <c:pt idx="202">
                  <c:v>1.1716</c:v>
                </c:pt>
                <c:pt idx="203">
                  <c:v>1.1865000000000001</c:v>
                </c:pt>
                <c:pt idx="204">
                  <c:v>1.2049000000000001</c:v>
                </c:pt>
                <c:pt idx="205">
                  <c:v>1.2146999999999999</c:v>
                </c:pt>
                <c:pt idx="206">
                  <c:v>1.2281</c:v>
                </c:pt>
                <c:pt idx="207">
                  <c:v>1.2529999999999999</c:v>
                </c:pt>
                <c:pt idx="208">
                  <c:v>1.2712000000000001</c:v>
                </c:pt>
                <c:pt idx="209">
                  <c:v>1.2685999999999999</c:v>
                </c:pt>
                <c:pt idx="210">
                  <c:v>1.2636000000000001</c:v>
                </c:pt>
                <c:pt idx="211">
                  <c:v>1.2523</c:v>
                </c:pt>
                <c:pt idx="212">
                  <c:v>1.2497</c:v>
                </c:pt>
                <c:pt idx="213">
                  <c:v>1.2751999999999999</c:v>
                </c:pt>
                <c:pt idx="214">
                  <c:v>1.3081</c:v>
                </c:pt>
                <c:pt idx="215">
                  <c:v>1.3327</c:v>
                </c:pt>
                <c:pt idx="216">
                  <c:v>1.3625</c:v>
                </c:pt>
                <c:pt idx="217">
                  <c:v>1.3918999999999999</c:v>
                </c:pt>
                <c:pt idx="218">
                  <c:v>1.4044000000000001</c:v>
                </c:pt>
                <c:pt idx="219">
                  <c:v>1.4071</c:v>
                </c:pt>
                <c:pt idx="220">
                  <c:v>1.4221999999999999</c:v>
                </c:pt>
                <c:pt idx="221">
                  <c:v>1.4414</c:v>
                </c:pt>
                <c:pt idx="222">
                  <c:v>1.4523999999999999</c:v>
                </c:pt>
                <c:pt idx="223">
                  <c:v>1.4523999999999999</c:v>
                </c:pt>
                <c:pt idx="224">
                  <c:v>1.4651000000000001</c:v>
                </c:pt>
                <c:pt idx="225">
                  <c:v>1.4595</c:v>
                </c:pt>
                <c:pt idx="226">
                  <c:v>1.4743999999999999</c:v>
                </c:pt>
                <c:pt idx="227">
                  <c:v>1.5044999999999999</c:v>
                </c:pt>
                <c:pt idx="228">
                  <c:v>1.5256000000000001</c:v>
                </c:pt>
                <c:pt idx="229">
                  <c:v>1.5337000000000001</c:v>
                </c:pt>
                <c:pt idx="230">
                  <c:v>1.5502</c:v>
                </c:pt>
                <c:pt idx="231">
                  <c:v>1.5741000000000001</c:v>
                </c:pt>
                <c:pt idx="232">
                  <c:v>1.5673999999999999</c:v>
                </c:pt>
                <c:pt idx="233">
                  <c:v>1.5619000000000001</c:v>
                </c:pt>
                <c:pt idx="234">
                  <c:v>1.5687</c:v>
                </c:pt>
                <c:pt idx="235">
                  <c:v>1.58</c:v>
                </c:pt>
                <c:pt idx="236">
                  <c:v>1.5975999999999999</c:v>
                </c:pt>
                <c:pt idx="237">
                  <c:v>1.6027</c:v>
                </c:pt>
                <c:pt idx="238">
                  <c:v>1.6114999999999999</c:v>
                </c:pt>
                <c:pt idx="239">
                  <c:v>1.6228</c:v>
                </c:pt>
                <c:pt idx="240">
                  <c:v>1.639</c:v>
                </c:pt>
                <c:pt idx="241">
                  <c:v>1.6543000000000001</c:v>
                </c:pt>
                <c:pt idx="242">
                  <c:v>1.6634</c:v>
                </c:pt>
                <c:pt idx="243">
                  <c:v>1.6736</c:v>
                </c:pt>
                <c:pt idx="244">
                  <c:v>1.6857</c:v>
                </c:pt>
                <c:pt idx="245">
                  <c:v>1.6897</c:v>
                </c:pt>
                <c:pt idx="246">
                  <c:v>1.6875</c:v>
                </c:pt>
                <c:pt idx="247">
                  <c:v>1.7007000000000001</c:v>
                </c:pt>
                <c:pt idx="248">
                  <c:v>1.7162999999999999</c:v>
                </c:pt>
                <c:pt idx="249">
                  <c:v>1.7302999999999999</c:v>
                </c:pt>
                <c:pt idx="250">
                  <c:v>1.7455000000000001</c:v>
                </c:pt>
                <c:pt idx="251">
                  <c:v>1.7531000000000001</c:v>
                </c:pt>
                <c:pt idx="252">
                  <c:v>1.7473000000000001</c:v>
                </c:pt>
                <c:pt idx="253">
                  <c:v>1.7384999999999999</c:v>
                </c:pt>
                <c:pt idx="254">
                  <c:v>1.7318</c:v>
                </c:pt>
                <c:pt idx="255">
                  <c:v>1.718</c:v>
                </c:pt>
                <c:pt idx="256">
                  <c:v>1.7146999999999999</c:v>
                </c:pt>
                <c:pt idx="257">
                  <c:v>1.7325999999999999</c:v>
                </c:pt>
                <c:pt idx="258">
                  <c:v>1.7461</c:v>
                </c:pt>
                <c:pt idx="259">
                  <c:v>1.7467999999999999</c:v>
                </c:pt>
                <c:pt idx="260">
                  <c:v>1.7525999999999999</c:v>
                </c:pt>
                <c:pt idx="261">
                  <c:v>1.756</c:v>
                </c:pt>
                <c:pt idx="262">
                  <c:v>1.7461</c:v>
                </c:pt>
                <c:pt idx="263">
                  <c:v>1.7302999999999999</c:v>
                </c:pt>
                <c:pt idx="264">
                  <c:v>1.71</c:v>
                </c:pt>
                <c:pt idx="265">
                  <c:v>1.6762999999999999</c:v>
                </c:pt>
                <c:pt idx="266">
                  <c:v>1.6348</c:v>
                </c:pt>
                <c:pt idx="267">
                  <c:v>1.6117999999999999</c:v>
                </c:pt>
                <c:pt idx="268">
                  <c:v>1.6023000000000001</c:v>
                </c:pt>
                <c:pt idx="269">
                  <c:v>1.571</c:v>
                </c:pt>
                <c:pt idx="270">
                  <c:v>1.5642</c:v>
                </c:pt>
                <c:pt idx="271">
                  <c:v>1.5909</c:v>
                </c:pt>
                <c:pt idx="272">
                  <c:v>1.5940000000000001</c:v>
                </c:pt>
                <c:pt idx="273">
                  <c:v>1.5867</c:v>
                </c:pt>
                <c:pt idx="274">
                  <c:v>1.5704</c:v>
                </c:pt>
                <c:pt idx="275">
                  <c:v>1.5302</c:v>
                </c:pt>
                <c:pt idx="276">
                  <c:v>1.4704999999999999</c:v>
                </c:pt>
                <c:pt idx="277">
                  <c:v>1.4153</c:v>
                </c:pt>
                <c:pt idx="278">
                  <c:v>1.3704000000000001</c:v>
                </c:pt>
                <c:pt idx="279">
                  <c:v>1.3158000000000001</c:v>
                </c:pt>
                <c:pt idx="280">
                  <c:v>1.2722</c:v>
                </c:pt>
                <c:pt idx="281">
                  <c:v>1.2473000000000001</c:v>
                </c:pt>
                <c:pt idx="282">
                  <c:v>1.238</c:v>
                </c:pt>
                <c:pt idx="283">
                  <c:v>1.1946000000000001</c:v>
                </c:pt>
                <c:pt idx="284">
                  <c:v>1.1434</c:v>
                </c:pt>
                <c:pt idx="285">
                  <c:v>1.0962000000000001</c:v>
                </c:pt>
                <c:pt idx="286">
                  <c:v>1.0452999999999999</c:v>
                </c:pt>
                <c:pt idx="287">
                  <c:v>0.99573999999999996</c:v>
                </c:pt>
                <c:pt idx="288">
                  <c:v>0.94952000000000003</c:v>
                </c:pt>
                <c:pt idx="289">
                  <c:v>0.90275000000000005</c:v>
                </c:pt>
                <c:pt idx="290">
                  <c:v>0.85911999999999999</c:v>
                </c:pt>
                <c:pt idx="291">
                  <c:v>0.81798000000000004</c:v>
                </c:pt>
                <c:pt idx="292">
                  <c:v>0.76080000000000003</c:v>
                </c:pt>
                <c:pt idx="293">
                  <c:v>0.69291000000000003</c:v>
                </c:pt>
                <c:pt idx="294">
                  <c:v>0.64458000000000004</c:v>
                </c:pt>
                <c:pt idx="295">
                  <c:v>0.58331999999999995</c:v>
                </c:pt>
                <c:pt idx="296">
                  <c:v>0.51995999999999998</c:v>
                </c:pt>
                <c:pt idx="297">
                  <c:v>0.47199000000000002</c:v>
                </c:pt>
                <c:pt idx="298">
                  <c:v>0.42327999999999999</c:v>
                </c:pt>
                <c:pt idx="299">
                  <c:v>0.36115000000000003</c:v>
                </c:pt>
                <c:pt idx="300">
                  <c:v>0.29915000000000003</c:v>
                </c:pt>
                <c:pt idx="301">
                  <c:v>0.25004999999999999</c:v>
                </c:pt>
                <c:pt idx="302">
                  <c:v>0.20108000000000001</c:v>
                </c:pt>
                <c:pt idx="303">
                  <c:v>0.14948</c:v>
                </c:pt>
                <c:pt idx="304">
                  <c:v>0.11827</c:v>
                </c:pt>
                <c:pt idx="305">
                  <c:v>0.1047</c:v>
                </c:pt>
                <c:pt idx="306">
                  <c:v>7.2118000000000002E-2</c:v>
                </c:pt>
                <c:pt idx="307">
                  <c:v>3.8172999999999999E-2</c:v>
                </c:pt>
                <c:pt idx="308">
                  <c:v>-1.0966E-2</c:v>
                </c:pt>
                <c:pt idx="309">
                  <c:v>-7.1184999999999998E-2</c:v>
                </c:pt>
                <c:pt idx="310">
                  <c:v>-0.12695999999999999</c:v>
                </c:pt>
                <c:pt idx="311">
                  <c:v>-0.17147000000000001</c:v>
                </c:pt>
                <c:pt idx="312">
                  <c:v>-0.21332000000000001</c:v>
                </c:pt>
                <c:pt idx="313">
                  <c:v>-0.25957999999999998</c:v>
                </c:pt>
                <c:pt idx="314">
                  <c:v>-0.30215999999999998</c:v>
                </c:pt>
                <c:pt idx="315">
                  <c:v>-0.34455000000000002</c:v>
                </c:pt>
                <c:pt idx="316">
                  <c:v>-0.40339000000000003</c:v>
                </c:pt>
                <c:pt idx="317">
                  <c:v>-0.44414999999999999</c:v>
                </c:pt>
                <c:pt idx="318">
                  <c:v>-0.47055000000000002</c:v>
                </c:pt>
                <c:pt idx="319">
                  <c:v>-0.49360999999999999</c:v>
                </c:pt>
                <c:pt idx="320">
                  <c:v>-0.50810999999999995</c:v>
                </c:pt>
                <c:pt idx="321">
                  <c:v>-0.52507999999999999</c:v>
                </c:pt>
                <c:pt idx="322">
                  <c:v>-0.54784999999999995</c:v>
                </c:pt>
                <c:pt idx="323">
                  <c:v>-0.58067999999999997</c:v>
                </c:pt>
                <c:pt idx="324">
                  <c:v>-0.61509999999999998</c:v>
                </c:pt>
                <c:pt idx="325">
                  <c:v>-0.63546999999999998</c:v>
                </c:pt>
                <c:pt idx="326">
                  <c:v>-0.66334000000000004</c:v>
                </c:pt>
                <c:pt idx="327">
                  <c:v>-0.69386000000000003</c:v>
                </c:pt>
                <c:pt idx="328">
                  <c:v>-0.70743999999999996</c:v>
                </c:pt>
                <c:pt idx="329">
                  <c:v>-0.72980999999999996</c:v>
                </c:pt>
                <c:pt idx="330">
                  <c:v>-0.74648000000000003</c:v>
                </c:pt>
                <c:pt idx="331">
                  <c:v>-0.74634999999999996</c:v>
                </c:pt>
                <c:pt idx="332">
                  <c:v>-0.75119999999999998</c:v>
                </c:pt>
                <c:pt idx="333">
                  <c:v>-0.76836000000000004</c:v>
                </c:pt>
                <c:pt idx="334">
                  <c:v>-0.78302000000000005</c:v>
                </c:pt>
                <c:pt idx="335">
                  <c:v>-0.79630000000000001</c:v>
                </c:pt>
                <c:pt idx="336">
                  <c:v>-0.82538999999999996</c:v>
                </c:pt>
                <c:pt idx="337">
                  <c:v>-0.85928000000000004</c:v>
                </c:pt>
                <c:pt idx="338">
                  <c:v>-0.85977999999999999</c:v>
                </c:pt>
                <c:pt idx="339">
                  <c:v>-0.84953999999999996</c:v>
                </c:pt>
                <c:pt idx="340">
                  <c:v>-0.86765000000000003</c:v>
                </c:pt>
                <c:pt idx="341">
                  <c:v>-0.87507999999999997</c:v>
                </c:pt>
                <c:pt idx="342">
                  <c:v>-0.88763999999999998</c:v>
                </c:pt>
                <c:pt idx="343">
                  <c:v>-0.91491</c:v>
                </c:pt>
                <c:pt idx="344">
                  <c:v>-0.92108999999999996</c:v>
                </c:pt>
                <c:pt idx="345">
                  <c:v>-0.91817000000000004</c:v>
                </c:pt>
                <c:pt idx="346">
                  <c:v>-0.92786000000000002</c:v>
                </c:pt>
                <c:pt idx="347">
                  <c:v>-0.94389999999999996</c:v>
                </c:pt>
                <c:pt idx="348">
                  <c:v>-0.95033000000000001</c:v>
                </c:pt>
                <c:pt idx="349">
                  <c:v>-0.95255000000000001</c:v>
                </c:pt>
                <c:pt idx="350">
                  <c:v>-0.96247000000000005</c:v>
                </c:pt>
                <c:pt idx="351">
                  <c:v>-0.96011000000000002</c:v>
                </c:pt>
                <c:pt idx="352">
                  <c:v>-0.94652999999999998</c:v>
                </c:pt>
                <c:pt idx="353">
                  <c:v>-0.96609999999999996</c:v>
                </c:pt>
                <c:pt idx="354">
                  <c:v>-0.97570999999999997</c:v>
                </c:pt>
                <c:pt idx="355">
                  <c:v>-0.96765999999999996</c:v>
                </c:pt>
                <c:pt idx="356">
                  <c:v>-0.95408000000000004</c:v>
                </c:pt>
                <c:pt idx="357">
                  <c:v>-0.92947000000000002</c:v>
                </c:pt>
                <c:pt idx="358">
                  <c:v>-0.89856999999999998</c:v>
                </c:pt>
                <c:pt idx="359">
                  <c:v>-0.88024999999999998</c:v>
                </c:pt>
                <c:pt idx="360">
                  <c:v>-0.87621000000000004</c:v>
                </c:pt>
                <c:pt idx="361">
                  <c:v>-0.86982000000000004</c:v>
                </c:pt>
                <c:pt idx="362">
                  <c:v>-0.87812000000000001</c:v>
                </c:pt>
                <c:pt idx="363">
                  <c:v>-0.90527999999999997</c:v>
                </c:pt>
                <c:pt idx="364">
                  <c:v>-0.92132999999999998</c:v>
                </c:pt>
                <c:pt idx="365">
                  <c:v>-0.92310999999999999</c:v>
                </c:pt>
                <c:pt idx="366">
                  <c:v>-0.93569999999999998</c:v>
                </c:pt>
                <c:pt idx="367">
                  <c:v>-0.94994999999999996</c:v>
                </c:pt>
                <c:pt idx="368">
                  <c:v>-0.96077999999999997</c:v>
                </c:pt>
                <c:pt idx="369">
                  <c:v>-0.96633999999999998</c:v>
                </c:pt>
                <c:pt idx="370">
                  <c:v>-0.96384999999999998</c:v>
                </c:pt>
                <c:pt idx="371">
                  <c:v>-0.95406000000000002</c:v>
                </c:pt>
                <c:pt idx="372">
                  <c:v>-0.94643999999999995</c:v>
                </c:pt>
                <c:pt idx="373">
                  <c:v>-0.9516</c:v>
                </c:pt>
                <c:pt idx="374">
                  <c:v>-0.96065</c:v>
                </c:pt>
                <c:pt idx="375">
                  <c:v>-0.96970999999999996</c:v>
                </c:pt>
                <c:pt idx="376">
                  <c:v>-0.97660000000000002</c:v>
                </c:pt>
                <c:pt idx="377">
                  <c:v>-1.0008999999999999</c:v>
                </c:pt>
                <c:pt idx="378">
                  <c:v>-1.0038</c:v>
                </c:pt>
                <c:pt idx="379">
                  <c:v>-0.98553999999999997</c:v>
                </c:pt>
                <c:pt idx="380">
                  <c:v>-0.97114</c:v>
                </c:pt>
                <c:pt idx="381">
                  <c:v>-0.95335000000000003</c:v>
                </c:pt>
                <c:pt idx="382">
                  <c:v>-0.92837999999999998</c:v>
                </c:pt>
                <c:pt idx="383">
                  <c:v>-0.92245999999999995</c:v>
                </c:pt>
                <c:pt idx="384">
                  <c:v>-0.94323000000000001</c:v>
                </c:pt>
                <c:pt idx="385">
                  <c:v>-0.95477000000000001</c:v>
                </c:pt>
                <c:pt idx="386">
                  <c:v>-0.95025000000000004</c:v>
                </c:pt>
                <c:pt idx="387">
                  <c:v>-0.94572000000000001</c:v>
                </c:pt>
                <c:pt idx="388">
                  <c:v>-0.93071999999999999</c:v>
                </c:pt>
                <c:pt idx="389">
                  <c:v>-0.90922999999999998</c:v>
                </c:pt>
                <c:pt idx="390">
                  <c:v>-0.89329000000000003</c:v>
                </c:pt>
                <c:pt idx="391">
                  <c:v>-0.87387000000000004</c:v>
                </c:pt>
                <c:pt idx="392">
                  <c:v>-0.85997999999999997</c:v>
                </c:pt>
                <c:pt idx="393">
                  <c:v>-0.86253000000000002</c:v>
                </c:pt>
                <c:pt idx="394">
                  <c:v>-0.87363000000000002</c:v>
                </c:pt>
                <c:pt idx="395">
                  <c:v>-0.87795999999999996</c:v>
                </c:pt>
                <c:pt idx="396">
                  <c:v>-0.87770999999999999</c:v>
                </c:pt>
                <c:pt idx="397">
                  <c:v>-0.88600000000000001</c:v>
                </c:pt>
                <c:pt idx="398">
                  <c:v>-0.88600000000000001</c:v>
                </c:pt>
                <c:pt idx="399">
                  <c:v>-0.87702999999999998</c:v>
                </c:pt>
                <c:pt idx="400">
                  <c:v>-0.88016000000000005</c:v>
                </c:pt>
                <c:pt idx="401">
                  <c:v>-0.88651000000000002</c:v>
                </c:pt>
                <c:pt idx="402">
                  <c:v>-0.88846999999999998</c:v>
                </c:pt>
                <c:pt idx="403">
                  <c:v>-0.89266000000000001</c:v>
                </c:pt>
                <c:pt idx="404">
                  <c:v>-0.89707999999999999</c:v>
                </c:pt>
                <c:pt idx="405">
                  <c:v>-0.89837</c:v>
                </c:pt>
                <c:pt idx="406">
                  <c:v>-0.90371000000000001</c:v>
                </c:pt>
                <c:pt idx="407">
                  <c:v>-0.91569</c:v>
                </c:pt>
                <c:pt idx="408">
                  <c:v>-0.91330999999999996</c:v>
                </c:pt>
                <c:pt idx="409">
                  <c:v>-0.89888999999999997</c:v>
                </c:pt>
                <c:pt idx="410">
                  <c:v>-0.90793999999999997</c:v>
                </c:pt>
                <c:pt idx="411">
                  <c:v>-0.90390999999999999</c:v>
                </c:pt>
                <c:pt idx="412">
                  <c:v>-0.87378</c:v>
                </c:pt>
                <c:pt idx="413">
                  <c:v>-0.85214000000000001</c:v>
                </c:pt>
                <c:pt idx="414">
                  <c:v>-0.85258999999999996</c:v>
                </c:pt>
                <c:pt idx="415">
                  <c:v>-0.85763999999999996</c:v>
                </c:pt>
                <c:pt idx="416">
                  <c:v>-0.86663999999999997</c:v>
                </c:pt>
                <c:pt idx="417">
                  <c:v>-0.87883999999999995</c:v>
                </c:pt>
                <c:pt idx="418">
                  <c:v>-0.87861999999999996</c:v>
                </c:pt>
                <c:pt idx="419">
                  <c:v>-0.85887000000000002</c:v>
                </c:pt>
                <c:pt idx="420">
                  <c:v>-0.82881000000000005</c:v>
                </c:pt>
                <c:pt idx="421">
                  <c:v>-0.82667999999999997</c:v>
                </c:pt>
                <c:pt idx="422">
                  <c:v>-0.82894000000000001</c:v>
                </c:pt>
                <c:pt idx="423">
                  <c:v>-0.82272999999999996</c:v>
                </c:pt>
                <c:pt idx="424">
                  <c:v>-0.81976000000000004</c:v>
                </c:pt>
                <c:pt idx="425">
                  <c:v>-0.81579999999999997</c:v>
                </c:pt>
                <c:pt idx="426">
                  <c:v>-0.80979000000000001</c:v>
                </c:pt>
                <c:pt idx="427">
                  <c:v>-0.81445000000000001</c:v>
                </c:pt>
                <c:pt idx="428">
                  <c:v>-0.82589999999999997</c:v>
                </c:pt>
                <c:pt idx="429">
                  <c:v>-0.82221999999999995</c:v>
                </c:pt>
                <c:pt idx="430">
                  <c:v>-0.79988000000000004</c:v>
                </c:pt>
                <c:pt idx="431">
                  <c:v>-0.78147999999999995</c:v>
                </c:pt>
                <c:pt idx="432">
                  <c:v>-0.75270000000000004</c:v>
                </c:pt>
                <c:pt idx="433">
                  <c:v>-0.73011000000000004</c:v>
                </c:pt>
                <c:pt idx="434">
                  <c:v>-0.73236999999999997</c:v>
                </c:pt>
                <c:pt idx="435">
                  <c:v>-0.73668999999999996</c:v>
                </c:pt>
                <c:pt idx="436">
                  <c:v>-0.73199999999999998</c:v>
                </c:pt>
                <c:pt idx="437">
                  <c:v>-0.74153000000000002</c:v>
                </c:pt>
                <c:pt idx="438">
                  <c:v>-0.75026999999999999</c:v>
                </c:pt>
                <c:pt idx="439">
                  <c:v>-0.74753999999999998</c:v>
                </c:pt>
                <c:pt idx="440">
                  <c:v>-0.73948999999999998</c:v>
                </c:pt>
                <c:pt idx="441">
                  <c:v>-0.72641</c:v>
                </c:pt>
                <c:pt idx="442">
                  <c:v>-0.69806000000000001</c:v>
                </c:pt>
                <c:pt idx="443">
                  <c:v>-0.66395000000000004</c:v>
                </c:pt>
                <c:pt idx="444">
                  <c:v>-0.65415999999999996</c:v>
                </c:pt>
                <c:pt idx="445">
                  <c:v>-0.66547000000000001</c:v>
                </c:pt>
                <c:pt idx="446">
                  <c:v>-0.69001000000000001</c:v>
                </c:pt>
                <c:pt idx="447">
                  <c:v>-0.71689999999999998</c:v>
                </c:pt>
                <c:pt idx="448">
                  <c:v>-0.72802999999999995</c:v>
                </c:pt>
                <c:pt idx="449">
                  <c:v>-0.70970999999999995</c:v>
                </c:pt>
                <c:pt idx="450">
                  <c:v>-0.69115000000000004</c:v>
                </c:pt>
                <c:pt idx="451">
                  <c:v>-0.68557000000000001</c:v>
                </c:pt>
                <c:pt idx="452">
                  <c:v>-0.67996000000000001</c:v>
                </c:pt>
                <c:pt idx="453">
                  <c:v>-0.66854999999999998</c:v>
                </c:pt>
                <c:pt idx="454">
                  <c:v>-0.66381000000000001</c:v>
                </c:pt>
                <c:pt idx="455">
                  <c:v>-0.66456999999999999</c:v>
                </c:pt>
                <c:pt idx="456">
                  <c:v>-0.65595999999999999</c:v>
                </c:pt>
                <c:pt idx="457">
                  <c:v>-0.65822999999999998</c:v>
                </c:pt>
                <c:pt idx="458">
                  <c:v>-0.66263000000000005</c:v>
                </c:pt>
                <c:pt idx="459">
                  <c:v>-0.64978999999999998</c:v>
                </c:pt>
                <c:pt idx="460">
                  <c:v>-0.64081999999999995</c:v>
                </c:pt>
                <c:pt idx="461">
                  <c:v>-0.65059999999999996</c:v>
                </c:pt>
                <c:pt idx="462">
                  <c:v>-0.65705000000000002</c:v>
                </c:pt>
                <c:pt idx="463">
                  <c:v>-0.65261999999999998</c:v>
                </c:pt>
                <c:pt idx="464">
                  <c:v>-0.65019000000000005</c:v>
                </c:pt>
                <c:pt idx="465">
                  <c:v>-0.64942999999999995</c:v>
                </c:pt>
                <c:pt idx="466">
                  <c:v>-0.63541000000000003</c:v>
                </c:pt>
                <c:pt idx="467">
                  <c:v>-0.62194000000000005</c:v>
                </c:pt>
                <c:pt idx="468">
                  <c:v>-0.62870999999999999</c:v>
                </c:pt>
                <c:pt idx="469">
                  <c:v>-0.63322999999999996</c:v>
                </c:pt>
                <c:pt idx="470">
                  <c:v>-0.62321000000000004</c:v>
                </c:pt>
                <c:pt idx="471">
                  <c:v>-0.62495999999999996</c:v>
                </c:pt>
                <c:pt idx="472">
                  <c:v>-0.62121000000000004</c:v>
                </c:pt>
                <c:pt idx="473">
                  <c:v>-0.61731000000000003</c:v>
                </c:pt>
                <c:pt idx="474">
                  <c:v>-0.62243999999999999</c:v>
                </c:pt>
                <c:pt idx="475">
                  <c:v>-0.63070000000000004</c:v>
                </c:pt>
                <c:pt idx="476">
                  <c:v>-0.63197999999999999</c:v>
                </c:pt>
                <c:pt idx="477">
                  <c:v>-0.62985000000000002</c:v>
                </c:pt>
                <c:pt idx="478">
                  <c:v>-0.63283</c:v>
                </c:pt>
                <c:pt idx="479">
                  <c:v>-0.62778</c:v>
                </c:pt>
                <c:pt idx="480">
                  <c:v>-0.61646000000000001</c:v>
                </c:pt>
                <c:pt idx="481">
                  <c:v>-0.61851</c:v>
                </c:pt>
                <c:pt idx="482">
                  <c:v>-0.62077000000000004</c:v>
                </c:pt>
                <c:pt idx="483">
                  <c:v>-0.62122999999999995</c:v>
                </c:pt>
                <c:pt idx="484">
                  <c:v>-0.63078999999999996</c:v>
                </c:pt>
                <c:pt idx="485">
                  <c:v>-0.64436000000000004</c:v>
                </c:pt>
                <c:pt idx="486">
                  <c:v>-0.64624999999999999</c:v>
                </c:pt>
                <c:pt idx="487">
                  <c:v>-0.63527999999999996</c:v>
                </c:pt>
                <c:pt idx="488">
                  <c:v>-0.61721999999999999</c:v>
                </c:pt>
                <c:pt idx="489">
                  <c:v>-0.59006000000000003</c:v>
                </c:pt>
                <c:pt idx="490">
                  <c:v>-0.56679000000000002</c:v>
                </c:pt>
                <c:pt idx="491">
                  <c:v>-0.56757999999999997</c:v>
                </c:pt>
                <c:pt idx="492">
                  <c:v>-0.58342000000000005</c:v>
                </c:pt>
                <c:pt idx="493">
                  <c:v>-0.58194999999999997</c:v>
                </c:pt>
                <c:pt idx="494">
                  <c:v>-0.60116000000000003</c:v>
                </c:pt>
                <c:pt idx="495">
                  <c:v>-0.62031000000000003</c:v>
                </c:pt>
                <c:pt idx="496">
                  <c:v>-0.62617999999999996</c:v>
                </c:pt>
                <c:pt idx="497">
                  <c:v>-0.63012999999999997</c:v>
                </c:pt>
                <c:pt idx="498">
                  <c:v>-0.63692000000000004</c:v>
                </c:pt>
                <c:pt idx="499">
                  <c:v>-0.63385999999999998</c:v>
                </c:pt>
                <c:pt idx="500">
                  <c:v>-0.62192000000000003</c:v>
                </c:pt>
                <c:pt idx="501">
                  <c:v>-0.62653999999999999</c:v>
                </c:pt>
                <c:pt idx="502">
                  <c:v>-0.63698999999999995</c:v>
                </c:pt>
                <c:pt idx="503">
                  <c:v>-0.62390000000000001</c:v>
                </c:pt>
                <c:pt idx="504">
                  <c:v>-0.63295999999999997</c:v>
                </c:pt>
                <c:pt idx="505">
                  <c:v>-0.64831000000000005</c:v>
                </c:pt>
                <c:pt idx="506">
                  <c:v>-0.64337</c:v>
                </c:pt>
                <c:pt idx="507">
                  <c:v>-0.63766999999999996</c:v>
                </c:pt>
                <c:pt idx="508">
                  <c:v>-0.63607999999999998</c:v>
                </c:pt>
                <c:pt idx="509">
                  <c:v>-0.62729000000000001</c:v>
                </c:pt>
                <c:pt idx="510">
                  <c:v>-0.60936000000000001</c:v>
                </c:pt>
                <c:pt idx="511">
                  <c:v>-0.59897999999999996</c:v>
                </c:pt>
                <c:pt idx="512">
                  <c:v>-0.60453000000000001</c:v>
                </c:pt>
                <c:pt idx="513">
                  <c:v>-0.60597000000000001</c:v>
                </c:pt>
                <c:pt idx="514">
                  <c:v>-0.60509999999999997</c:v>
                </c:pt>
                <c:pt idx="515">
                  <c:v>-0.61868000000000001</c:v>
                </c:pt>
                <c:pt idx="516">
                  <c:v>-0.62775999999999998</c:v>
                </c:pt>
                <c:pt idx="517">
                  <c:v>-0.62661999999999995</c:v>
                </c:pt>
                <c:pt idx="518">
                  <c:v>-0.62983</c:v>
                </c:pt>
                <c:pt idx="519">
                  <c:v>-0.63597999999999999</c:v>
                </c:pt>
                <c:pt idx="520">
                  <c:v>-0.63714999999999999</c:v>
                </c:pt>
                <c:pt idx="521">
                  <c:v>-0.64800000000000002</c:v>
                </c:pt>
                <c:pt idx="522">
                  <c:v>-0.66278000000000004</c:v>
                </c:pt>
                <c:pt idx="523">
                  <c:v>-0.66191999999999995</c:v>
                </c:pt>
                <c:pt idx="524">
                  <c:v>-0.65171999999999997</c:v>
                </c:pt>
                <c:pt idx="525">
                  <c:v>-0.64527999999999996</c:v>
                </c:pt>
                <c:pt idx="526">
                  <c:v>-0.64088999999999996</c:v>
                </c:pt>
                <c:pt idx="527">
                  <c:v>-0.63863000000000003</c:v>
                </c:pt>
                <c:pt idx="528">
                  <c:v>-0.66261000000000003</c:v>
                </c:pt>
                <c:pt idx="529">
                  <c:v>-0.68157999999999996</c:v>
                </c:pt>
                <c:pt idx="530">
                  <c:v>-0.68379999999999996</c:v>
                </c:pt>
                <c:pt idx="531">
                  <c:v>-0.69086000000000003</c:v>
                </c:pt>
                <c:pt idx="532">
                  <c:v>-0.69948999999999995</c:v>
                </c:pt>
                <c:pt idx="533">
                  <c:v>-0.70062999999999998</c:v>
                </c:pt>
                <c:pt idx="534">
                  <c:v>-0.70345000000000002</c:v>
                </c:pt>
                <c:pt idx="535">
                  <c:v>-0.71067000000000002</c:v>
                </c:pt>
                <c:pt idx="536">
                  <c:v>-0.70089999999999997</c:v>
                </c:pt>
                <c:pt idx="537">
                  <c:v>-0.68196000000000001</c:v>
                </c:pt>
                <c:pt idx="538">
                  <c:v>-0.67362999999999995</c:v>
                </c:pt>
                <c:pt idx="539">
                  <c:v>-0.68720999999999999</c:v>
                </c:pt>
                <c:pt idx="540">
                  <c:v>-0.68591999999999997</c:v>
                </c:pt>
                <c:pt idx="541">
                  <c:v>-0.68938999999999995</c:v>
                </c:pt>
                <c:pt idx="542">
                  <c:v>-0.71092999999999995</c:v>
                </c:pt>
                <c:pt idx="543">
                  <c:v>-0.71126999999999996</c:v>
                </c:pt>
                <c:pt idx="544">
                  <c:v>-0.69513000000000003</c:v>
                </c:pt>
                <c:pt idx="545">
                  <c:v>-0.68023</c:v>
                </c:pt>
                <c:pt idx="546">
                  <c:v>-0.67318999999999996</c:v>
                </c:pt>
                <c:pt idx="547">
                  <c:v>-0.67447999999999997</c:v>
                </c:pt>
                <c:pt idx="548">
                  <c:v>-0.68376999999999999</c:v>
                </c:pt>
                <c:pt idx="549">
                  <c:v>-0.71208000000000005</c:v>
                </c:pt>
                <c:pt idx="550">
                  <c:v>-0.73009999999999997</c:v>
                </c:pt>
                <c:pt idx="551">
                  <c:v>-0.72782999999999998</c:v>
                </c:pt>
                <c:pt idx="552">
                  <c:v>-0.72350999999999999</c:v>
                </c:pt>
                <c:pt idx="553">
                  <c:v>-0.71343000000000001</c:v>
                </c:pt>
                <c:pt idx="554">
                  <c:v>-0.71523000000000003</c:v>
                </c:pt>
                <c:pt idx="555">
                  <c:v>-0.72772999999999999</c:v>
                </c:pt>
                <c:pt idx="556">
                  <c:v>-0.73262000000000005</c:v>
                </c:pt>
                <c:pt idx="557">
                  <c:v>-0.73111000000000004</c:v>
                </c:pt>
                <c:pt idx="558">
                  <c:v>-0.73179000000000005</c:v>
                </c:pt>
                <c:pt idx="559">
                  <c:v>-0.72428999999999999</c:v>
                </c:pt>
                <c:pt idx="560">
                  <c:v>-0.70203000000000004</c:v>
                </c:pt>
                <c:pt idx="561">
                  <c:v>-0.68293000000000004</c:v>
                </c:pt>
                <c:pt idx="562">
                  <c:v>-0.68067</c:v>
                </c:pt>
                <c:pt idx="563">
                  <c:v>-0.65630999999999995</c:v>
                </c:pt>
                <c:pt idx="564">
                  <c:v>-0.63341000000000003</c:v>
                </c:pt>
                <c:pt idx="565">
                  <c:v>-0.64831000000000005</c:v>
                </c:pt>
                <c:pt idx="566">
                  <c:v>-0.65429999999999999</c:v>
                </c:pt>
                <c:pt idx="567">
                  <c:v>-0.64248000000000005</c:v>
                </c:pt>
                <c:pt idx="568">
                  <c:v>-0.63129999999999997</c:v>
                </c:pt>
                <c:pt idx="569">
                  <c:v>-0.62770999999999999</c:v>
                </c:pt>
                <c:pt idx="570">
                  <c:v>-0.61668999999999996</c:v>
                </c:pt>
                <c:pt idx="571">
                  <c:v>-0.58674999999999999</c:v>
                </c:pt>
                <c:pt idx="572">
                  <c:v>-0.55445</c:v>
                </c:pt>
                <c:pt idx="573">
                  <c:v>-0.51766999999999996</c:v>
                </c:pt>
                <c:pt idx="574">
                  <c:v>-0.46788000000000002</c:v>
                </c:pt>
                <c:pt idx="575">
                  <c:v>-0.43528</c:v>
                </c:pt>
                <c:pt idx="576">
                  <c:v>-0.40166000000000002</c:v>
                </c:pt>
                <c:pt idx="577">
                  <c:v>-0.37289</c:v>
                </c:pt>
                <c:pt idx="578">
                  <c:v>-0.37145</c:v>
                </c:pt>
                <c:pt idx="579">
                  <c:v>-0.37496000000000002</c:v>
                </c:pt>
                <c:pt idx="580">
                  <c:v>-0.36179</c:v>
                </c:pt>
                <c:pt idx="581">
                  <c:v>-0.33338000000000001</c:v>
                </c:pt>
                <c:pt idx="582">
                  <c:v>-0.29676999999999998</c:v>
                </c:pt>
                <c:pt idx="583">
                  <c:v>-0.25148999999999999</c:v>
                </c:pt>
                <c:pt idx="584">
                  <c:v>-0.20036000000000001</c:v>
                </c:pt>
                <c:pt idx="585">
                  <c:v>-0.1757</c:v>
                </c:pt>
                <c:pt idx="586">
                  <c:v>-0.16664999999999999</c:v>
                </c:pt>
                <c:pt idx="587">
                  <c:v>-0.14717</c:v>
                </c:pt>
                <c:pt idx="588">
                  <c:v>-0.11369</c:v>
                </c:pt>
                <c:pt idx="589">
                  <c:v>-9.4100000000000003E-2</c:v>
                </c:pt>
                <c:pt idx="590">
                  <c:v>-7.9071000000000002E-2</c:v>
                </c:pt>
                <c:pt idx="591">
                  <c:v>-6.3229999999999995E-2</c:v>
                </c:pt>
                <c:pt idx="592">
                  <c:v>-5.9718E-2</c:v>
                </c:pt>
                <c:pt idx="593">
                  <c:v>-7.4297000000000002E-2</c:v>
                </c:pt>
                <c:pt idx="594">
                  <c:v>-9.5269000000000006E-2</c:v>
                </c:pt>
                <c:pt idx="595">
                  <c:v>-0.11593000000000001</c:v>
                </c:pt>
                <c:pt idx="596">
                  <c:v>-0.12416000000000001</c:v>
                </c:pt>
                <c:pt idx="597">
                  <c:v>-9.7003000000000006E-2</c:v>
                </c:pt>
                <c:pt idx="598">
                  <c:v>-5.6447999999999998E-2</c:v>
                </c:pt>
                <c:pt idx="599">
                  <c:v>-2.9866E-2</c:v>
                </c:pt>
                <c:pt idx="600">
                  <c:v>-1.3519999999999999E-3</c:v>
                </c:pt>
                <c:pt idx="601">
                  <c:v>2.6467999999999998E-2</c:v>
                </c:pt>
                <c:pt idx="602">
                  <c:v>3.4199E-2</c:v>
                </c:pt>
                <c:pt idx="603">
                  <c:v>3.2024999999999998E-2</c:v>
                </c:pt>
                <c:pt idx="604">
                  <c:v>3.3953999999999998E-2</c:v>
                </c:pt>
                <c:pt idx="605">
                  <c:v>3.5466999999999999E-2</c:v>
                </c:pt>
                <c:pt idx="606">
                  <c:v>3.4734000000000001E-2</c:v>
                </c:pt>
                <c:pt idx="607">
                  <c:v>4.6049E-2</c:v>
                </c:pt>
                <c:pt idx="608">
                  <c:v>5.6888000000000001E-2</c:v>
                </c:pt>
                <c:pt idx="609">
                  <c:v>5.9152000000000003E-2</c:v>
                </c:pt>
                <c:pt idx="610">
                  <c:v>7.6607999999999996E-2</c:v>
                </c:pt>
                <c:pt idx="611">
                  <c:v>8.2958000000000004E-2</c:v>
                </c:pt>
                <c:pt idx="612">
                  <c:v>5.4279000000000001E-2</c:v>
                </c:pt>
                <c:pt idx="613">
                  <c:v>2.1951999999999999E-2</c:v>
                </c:pt>
                <c:pt idx="614">
                  <c:v>3.1310000000000001E-3</c:v>
                </c:pt>
                <c:pt idx="615">
                  <c:v>-1.0411E-2</c:v>
                </c:pt>
                <c:pt idx="616">
                  <c:v>-2.5350000000000001E-2</c:v>
                </c:pt>
                <c:pt idx="617">
                  <c:v>-3.5476000000000001E-2</c:v>
                </c:pt>
                <c:pt idx="618">
                  <c:v>-3.8697000000000002E-2</c:v>
                </c:pt>
                <c:pt idx="619">
                  <c:v>-4.6020999999999999E-2</c:v>
                </c:pt>
                <c:pt idx="620">
                  <c:v>-5.7561000000000001E-2</c:v>
                </c:pt>
                <c:pt idx="621">
                  <c:v>-7.7927999999999997E-2</c:v>
                </c:pt>
                <c:pt idx="622">
                  <c:v>-9.8294999999999993E-2</c:v>
                </c:pt>
                <c:pt idx="623">
                  <c:v>-0.11866</c:v>
                </c:pt>
                <c:pt idx="624">
                  <c:v>-0.12218</c:v>
                </c:pt>
                <c:pt idx="625">
                  <c:v>-0.14349000000000001</c:v>
                </c:pt>
                <c:pt idx="626">
                  <c:v>-0.18375</c:v>
                </c:pt>
                <c:pt idx="627">
                  <c:v>-0.2185</c:v>
                </c:pt>
                <c:pt idx="628">
                  <c:v>-0.23694000000000001</c:v>
                </c:pt>
                <c:pt idx="629">
                  <c:v>-0.25327</c:v>
                </c:pt>
                <c:pt idx="630">
                  <c:v>-0.27728000000000003</c:v>
                </c:pt>
                <c:pt idx="631">
                  <c:v>-0.27645999999999998</c:v>
                </c:pt>
                <c:pt idx="632">
                  <c:v>-0.26740999999999998</c:v>
                </c:pt>
                <c:pt idx="633">
                  <c:v>-0.25158999999999998</c:v>
                </c:pt>
                <c:pt idx="634">
                  <c:v>-0.24801999999999999</c:v>
                </c:pt>
                <c:pt idx="635">
                  <c:v>-0.26408999999999999</c:v>
                </c:pt>
                <c:pt idx="636">
                  <c:v>-0.28445999999999999</c:v>
                </c:pt>
                <c:pt idx="637">
                  <c:v>-0.29071999999999998</c:v>
                </c:pt>
                <c:pt idx="638">
                  <c:v>-0.29804999999999998</c:v>
                </c:pt>
                <c:pt idx="639">
                  <c:v>-0.31586999999999998</c:v>
                </c:pt>
                <c:pt idx="640">
                  <c:v>-0.33467999999999998</c:v>
                </c:pt>
                <c:pt idx="641">
                  <c:v>-0.35165000000000002</c:v>
                </c:pt>
                <c:pt idx="642">
                  <c:v>-0.37554999999999999</c:v>
                </c:pt>
                <c:pt idx="643">
                  <c:v>-0.41685</c:v>
                </c:pt>
                <c:pt idx="644">
                  <c:v>-0.43269000000000002</c:v>
                </c:pt>
                <c:pt idx="645">
                  <c:v>-0.44633</c:v>
                </c:pt>
                <c:pt idx="646">
                  <c:v>-0.46586</c:v>
                </c:pt>
                <c:pt idx="647">
                  <c:v>-0.47205999999999998</c:v>
                </c:pt>
                <c:pt idx="648">
                  <c:v>-0.47588000000000003</c:v>
                </c:pt>
                <c:pt idx="649">
                  <c:v>-0.48849999999999999</c:v>
                </c:pt>
                <c:pt idx="650">
                  <c:v>-0.51114999999999999</c:v>
                </c:pt>
                <c:pt idx="651">
                  <c:v>-0.53459999999999996</c:v>
                </c:pt>
                <c:pt idx="652">
                  <c:v>-0.55484999999999995</c:v>
                </c:pt>
                <c:pt idx="653">
                  <c:v>-0.57472000000000001</c:v>
                </c:pt>
                <c:pt idx="654">
                  <c:v>-0.57523999999999997</c:v>
                </c:pt>
                <c:pt idx="655">
                  <c:v>-0.56399999999999995</c:v>
                </c:pt>
                <c:pt idx="656">
                  <c:v>-0.55495000000000005</c:v>
                </c:pt>
                <c:pt idx="657">
                  <c:v>-0.55654999999999999</c:v>
                </c:pt>
                <c:pt idx="658">
                  <c:v>-0.54730000000000001</c:v>
                </c:pt>
                <c:pt idx="659">
                  <c:v>-0.55476999999999999</c:v>
                </c:pt>
                <c:pt idx="660">
                  <c:v>-0.55188999999999999</c:v>
                </c:pt>
                <c:pt idx="661">
                  <c:v>-0.53800000000000003</c:v>
                </c:pt>
                <c:pt idx="662">
                  <c:v>-0.53181999999999996</c:v>
                </c:pt>
                <c:pt idx="663">
                  <c:v>-0.53979999999999995</c:v>
                </c:pt>
                <c:pt idx="664">
                  <c:v>-0.55403000000000002</c:v>
                </c:pt>
                <c:pt idx="665">
                  <c:v>-0.56942999999999999</c:v>
                </c:pt>
                <c:pt idx="666">
                  <c:v>-0.58164000000000005</c:v>
                </c:pt>
                <c:pt idx="667">
                  <c:v>-0.58155999999999997</c:v>
                </c:pt>
                <c:pt idx="668">
                  <c:v>-0.57023999999999997</c:v>
                </c:pt>
                <c:pt idx="669">
                  <c:v>-0.56513000000000002</c:v>
                </c:pt>
                <c:pt idx="670">
                  <c:v>-0.56803000000000003</c:v>
                </c:pt>
                <c:pt idx="671">
                  <c:v>-0.55610999999999999</c:v>
                </c:pt>
                <c:pt idx="672">
                  <c:v>-0.55234000000000005</c:v>
                </c:pt>
                <c:pt idx="673">
                  <c:v>-0.56542000000000003</c:v>
                </c:pt>
                <c:pt idx="674">
                  <c:v>-0.57972000000000001</c:v>
                </c:pt>
                <c:pt idx="675">
                  <c:v>-0.58252000000000004</c:v>
                </c:pt>
                <c:pt idx="676">
                  <c:v>-0.57974999999999999</c:v>
                </c:pt>
                <c:pt idx="677">
                  <c:v>-0.58164000000000005</c:v>
                </c:pt>
                <c:pt idx="678">
                  <c:v>-0.58196999999999999</c:v>
                </c:pt>
                <c:pt idx="679">
                  <c:v>-0.58650000000000002</c:v>
                </c:pt>
                <c:pt idx="680">
                  <c:v>-0.59767000000000003</c:v>
                </c:pt>
                <c:pt idx="681">
                  <c:v>-0.59094000000000002</c:v>
                </c:pt>
                <c:pt idx="682">
                  <c:v>-0.58367999999999998</c:v>
                </c:pt>
                <c:pt idx="683">
                  <c:v>-0.57847000000000004</c:v>
                </c:pt>
                <c:pt idx="684">
                  <c:v>-0.56708999999999998</c:v>
                </c:pt>
                <c:pt idx="685">
                  <c:v>-0.55937000000000003</c:v>
                </c:pt>
                <c:pt idx="686">
                  <c:v>-0.56601000000000001</c:v>
                </c:pt>
                <c:pt idx="687">
                  <c:v>-0.57889999999999997</c:v>
                </c:pt>
                <c:pt idx="688">
                  <c:v>-0.58464000000000005</c:v>
                </c:pt>
                <c:pt idx="689">
                  <c:v>-0.58879000000000004</c:v>
                </c:pt>
                <c:pt idx="690">
                  <c:v>-0.60411000000000004</c:v>
                </c:pt>
                <c:pt idx="691">
                  <c:v>-0.60863999999999996</c:v>
                </c:pt>
                <c:pt idx="692">
                  <c:v>-0.59377999999999997</c:v>
                </c:pt>
                <c:pt idx="693">
                  <c:v>-0.59541999999999995</c:v>
                </c:pt>
                <c:pt idx="694">
                  <c:v>-0.59475999999999996</c:v>
                </c:pt>
                <c:pt idx="695">
                  <c:v>-0.58945000000000003</c:v>
                </c:pt>
                <c:pt idx="696">
                  <c:v>-0.58789999999999998</c:v>
                </c:pt>
                <c:pt idx="697">
                  <c:v>-0.58906000000000003</c:v>
                </c:pt>
                <c:pt idx="698">
                  <c:v>-0.58287</c:v>
                </c:pt>
                <c:pt idx="699">
                  <c:v>-0.57242000000000004</c:v>
                </c:pt>
                <c:pt idx="700">
                  <c:v>-0.57606999999999997</c:v>
                </c:pt>
                <c:pt idx="701">
                  <c:v>-0.58462000000000003</c:v>
                </c:pt>
                <c:pt idx="702">
                  <c:v>-0.58938000000000001</c:v>
                </c:pt>
                <c:pt idx="703">
                  <c:v>-0.60748000000000002</c:v>
                </c:pt>
                <c:pt idx="704">
                  <c:v>-0.60468</c:v>
                </c:pt>
                <c:pt idx="705">
                  <c:v>-0.59262999999999999</c:v>
                </c:pt>
                <c:pt idx="706">
                  <c:v>-0.58238999999999996</c:v>
                </c:pt>
                <c:pt idx="707">
                  <c:v>-0.58062000000000002</c:v>
                </c:pt>
                <c:pt idx="708">
                  <c:v>-0.56918999999999997</c:v>
                </c:pt>
                <c:pt idx="709">
                  <c:v>-0.55173000000000005</c:v>
                </c:pt>
                <c:pt idx="710">
                  <c:v>-0.54617000000000004</c:v>
                </c:pt>
                <c:pt idx="711">
                  <c:v>-0.55069000000000001</c:v>
                </c:pt>
                <c:pt idx="712">
                  <c:v>-0.55681999999999998</c:v>
                </c:pt>
                <c:pt idx="713">
                  <c:v>-0.57077</c:v>
                </c:pt>
                <c:pt idx="714">
                  <c:v>-0.58887999999999996</c:v>
                </c:pt>
                <c:pt idx="715">
                  <c:v>-0.57786000000000004</c:v>
                </c:pt>
                <c:pt idx="716">
                  <c:v>-0.57262999999999997</c:v>
                </c:pt>
                <c:pt idx="717">
                  <c:v>-0.57355999999999996</c:v>
                </c:pt>
                <c:pt idx="718">
                  <c:v>-0.57421999999999995</c:v>
                </c:pt>
                <c:pt idx="719">
                  <c:v>-0.56725000000000003</c:v>
                </c:pt>
                <c:pt idx="720">
                  <c:v>-0.56420999999999999</c:v>
                </c:pt>
                <c:pt idx="721">
                  <c:v>-0.56679000000000002</c:v>
                </c:pt>
                <c:pt idx="722">
                  <c:v>-0.55994999999999995</c:v>
                </c:pt>
                <c:pt idx="723">
                  <c:v>-0.54068000000000005</c:v>
                </c:pt>
                <c:pt idx="724">
                  <c:v>-0.52315999999999996</c:v>
                </c:pt>
                <c:pt idx="725">
                  <c:v>-0.49637999999999999</c:v>
                </c:pt>
                <c:pt idx="726">
                  <c:v>-0.47600999999999999</c:v>
                </c:pt>
                <c:pt idx="727">
                  <c:v>-0.46653</c:v>
                </c:pt>
                <c:pt idx="728">
                  <c:v>-0.42798999999999998</c:v>
                </c:pt>
                <c:pt idx="729">
                  <c:v>-0.36219000000000001</c:v>
                </c:pt>
                <c:pt idx="730">
                  <c:v>-0.29286000000000001</c:v>
                </c:pt>
                <c:pt idx="731">
                  <c:v>-0.19300999999999999</c:v>
                </c:pt>
                <c:pt idx="732">
                  <c:v>-6.1851999999999997E-2</c:v>
                </c:pt>
                <c:pt idx="733">
                  <c:v>7.7546000000000004E-2</c:v>
                </c:pt>
                <c:pt idx="734">
                  <c:v>0.22464999999999999</c:v>
                </c:pt>
                <c:pt idx="735">
                  <c:v>0.39745999999999998</c:v>
                </c:pt>
                <c:pt idx="736">
                  <c:v>0.59009</c:v>
                </c:pt>
                <c:pt idx="737">
                  <c:v>0.78608999999999996</c:v>
                </c:pt>
                <c:pt idx="738">
                  <c:v>1.0305</c:v>
                </c:pt>
                <c:pt idx="739">
                  <c:v>1.3255999999999999</c:v>
                </c:pt>
                <c:pt idx="740">
                  <c:v>1.6472</c:v>
                </c:pt>
                <c:pt idx="741">
                  <c:v>2.0001000000000002</c:v>
                </c:pt>
                <c:pt idx="742">
                  <c:v>2.3874</c:v>
                </c:pt>
                <c:pt idx="743">
                  <c:v>2.7562000000000002</c:v>
                </c:pt>
                <c:pt idx="744">
                  <c:v>3.0590000000000002</c:v>
                </c:pt>
                <c:pt idx="745">
                  <c:v>3.2951999999999999</c:v>
                </c:pt>
                <c:pt idx="746">
                  <c:v>3.4836999999999998</c:v>
                </c:pt>
                <c:pt idx="747">
                  <c:v>3.625</c:v>
                </c:pt>
                <c:pt idx="748">
                  <c:v>3.7290000000000001</c:v>
                </c:pt>
                <c:pt idx="749">
                  <c:v>3.8105000000000002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AB-4686-B1C3-503476CD4532}"/>
            </c:ext>
          </c:extLst>
        </c:ser>
        <c:ser>
          <c:idx val="2"/>
          <c:order val="1"/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val>
            <c:numRef>
              <c:f>Sheet2!$B$5:$B$754</c:f>
              <c:numCache>
                <c:formatCode>General</c:formatCode>
                <c:ptCount val="750"/>
                <c:pt idx="312">
                  <c:v>-0.29306284048586456</c:v>
                </c:pt>
                <c:pt idx="313">
                  <c:v>-0.35040092363169445</c:v>
                </c:pt>
                <c:pt idx="314">
                  <c:v>-0.37921153979131561</c:v>
                </c:pt>
                <c:pt idx="315">
                  <c:v>-0.42126332286684343</c:v>
                </c:pt>
                <c:pt idx="316">
                  <c:v>-0.47043514351258042</c:v>
                </c:pt>
                <c:pt idx="317">
                  <c:v>-0.49440143031272477</c:v>
                </c:pt>
                <c:pt idx="318">
                  <c:v>-0.51344077128369514</c:v>
                </c:pt>
                <c:pt idx="319">
                  <c:v>-0.52711004172439191</c:v>
                </c:pt>
                <c:pt idx="320">
                  <c:v>-0.52439120881256107</c:v>
                </c:pt>
                <c:pt idx="321">
                  <c:v>-0.5179245924117698</c:v>
                </c:pt>
                <c:pt idx="322">
                  <c:v>-0.53306593813069558</c:v>
                </c:pt>
                <c:pt idx="323">
                  <c:v>-0.57305230946381036</c:v>
                </c:pt>
                <c:pt idx="324">
                  <c:v>-0.62935918885606434</c:v>
                </c:pt>
                <c:pt idx="325">
                  <c:v>-0.67258262368365207</c:v>
                </c:pt>
                <c:pt idx="326">
                  <c:v>-0.72300871255114507</c:v>
                </c:pt>
                <c:pt idx="327">
                  <c:v>-0.73418446772463786</c:v>
                </c:pt>
                <c:pt idx="328">
                  <c:v>-0.73550633123978226</c:v>
                </c:pt>
                <c:pt idx="329">
                  <c:v>-0.7563857663085386</c:v>
                </c:pt>
                <c:pt idx="330">
                  <c:v>-0.76696818501784714</c:v>
                </c:pt>
                <c:pt idx="331">
                  <c:v>-0.76696818501784714</c:v>
                </c:pt>
                <c:pt idx="332">
                  <c:v>-0.7734348014186383</c:v>
                </c:pt>
                <c:pt idx="333">
                  <c:v>-0.78527148834970317</c:v>
                </c:pt>
                <c:pt idx="334">
                  <c:v>-0.79629703176011102</c:v>
                </c:pt>
                <c:pt idx="335">
                  <c:v>-0.81791250446798203</c:v>
                </c:pt>
                <c:pt idx="336">
                  <c:v>-0.83834130424748476</c:v>
                </c:pt>
                <c:pt idx="337">
                  <c:v>-0.84555146887554467</c:v>
                </c:pt>
                <c:pt idx="338">
                  <c:v>-0.89553443304193703</c:v>
                </c:pt>
                <c:pt idx="339">
                  <c:v>-0.90067918592758489</c:v>
                </c:pt>
                <c:pt idx="340">
                  <c:v>-0.87164325212333449</c:v>
                </c:pt>
                <c:pt idx="341">
                  <c:v>-0.85106424058074859</c:v>
                </c:pt>
                <c:pt idx="342">
                  <c:v>-0.86355434868123016</c:v>
                </c:pt>
                <c:pt idx="343">
                  <c:v>-0.88090380731749973</c:v>
                </c:pt>
                <c:pt idx="344">
                  <c:v>-0.89443037658326596</c:v>
                </c:pt>
                <c:pt idx="345">
                  <c:v>-0.90854277172506248</c:v>
                </c:pt>
                <c:pt idx="346">
                  <c:v>-0.91405554343026507</c:v>
                </c:pt>
                <c:pt idx="347">
                  <c:v>-0.93684266789019643</c:v>
                </c:pt>
                <c:pt idx="348">
                  <c:v>-0.9646318440608429</c:v>
                </c:pt>
                <c:pt idx="349">
                  <c:v>-0.97903715214065357</c:v>
                </c:pt>
                <c:pt idx="350">
                  <c:v>-0.9652176699368733</c:v>
                </c:pt>
                <c:pt idx="351">
                  <c:v>-0.9572038723763121</c:v>
                </c:pt>
                <c:pt idx="352">
                  <c:v>-0.94427063957472968</c:v>
                </c:pt>
                <c:pt idx="353">
                  <c:v>-0.92986533149491657</c:v>
                </c:pt>
                <c:pt idx="354">
                  <c:v>-0.91104379758041887</c:v>
                </c:pt>
                <c:pt idx="355">
                  <c:v>-0.88193275789462777</c:v>
                </c:pt>
                <c:pt idx="356">
                  <c:v>-0.87061430154620645</c:v>
                </c:pt>
                <c:pt idx="357">
                  <c:v>-0.90192594356118638</c:v>
                </c:pt>
                <c:pt idx="358">
                  <c:v>-0.94353460193561312</c:v>
                </c:pt>
                <c:pt idx="359">
                  <c:v>-0.9524271383102213</c:v>
                </c:pt>
                <c:pt idx="360">
                  <c:v>-0.93081917619050403</c:v>
                </c:pt>
                <c:pt idx="361">
                  <c:v>-0.90920370348263357</c:v>
                </c:pt>
                <c:pt idx="362">
                  <c:v>-0.89458058834634957</c:v>
                </c:pt>
                <c:pt idx="363">
                  <c:v>-0.91810375044539505</c:v>
                </c:pt>
                <c:pt idx="364">
                  <c:v>-0.94125889372488358</c:v>
                </c:pt>
                <c:pt idx="365">
                  <c:v>-0.94786821130060384</c:v>
                </c:pt>
                <c:pt idx="366">
                  <c:v>-0.94353460193561312</c:v>
                </c:pt>
                <c:pt idx="367">
                  <c:v>-0.94735749130611646</c:v>
                </c:pt>
                <c:pt idx="368">
                  <c:v>-0.96779380167377271</c:v>
                </c:pt>
                <c:pt idx="369">
                  <c:v>-0.97308125573435089</c:v>
                </c:pt>
                <c:pt idx="370">
                  <c:v>-0.93155521382961815</c:v>
                </c:pt>
                <c:pt idx="371">
                  <c:v>-0.89553443304193703</c:v>
                </c:pt>
                <c:pt idx="372">
                  <c:v>-0.86172176517159826</c:v>
                </c:pt>
                <c:pt idx="373">
                  <c:v>-0.86892441921150487</c:v>
                </c:pt>
                <c:pt idx="374">
                  <c:v>-0.8692173321495188</c:v>
                </c:pt>
                <c:pt idx="375">
                  <c:v>-0.91295899755974719</c:v>
                </c:pt>
                <c:pt idx="376">
                  <c:v>-0.94662145366700234</c:v>
                </c:pt>
                <c:pt idx="377">
                  <c:v>-0.96065874292725595</c:v>
                </c:pt>
                <c:pt idx="378">
                  <c:v>-0.95933687941211132</c:v>
                </c:pt>
                <c:pt idx="379">
                  <c:v>-0.93772891729239416</c:v>
                </c:pt>
                <c:pt idx="380">
                  <c:v>-0.91935050807899654</c:v>
                </c:pt>
                <c:pt idx="381">
                  <c:v>-0.9311120891285205</c:v>
                </c:pt>
                <c:pt idx="382">
                  <c:v>-0.94786821130060384</c:v>
                </c:pt>
                <c:pt idx="383">
                  <c:v>-0.94596052190943136</c:v>
                </c:pt>
                <c:pt idx="384">
                  <c:v>-0.93272686558167917</c:v>
                </c:pt>
                <c:pt idx="385">
                  <c:v>-0.94713968424964301</c:v>
                </c:pt>
                <c:pt idx="386">
                  <c:v>-0.92052967041921074</c:v>
                </c:pt>
                <c:pt idx="387">
                  <c:v>-0.91023265405976417</c:v>
                </c:pt>
                <c:pt idx="388">
                  <c:v>-0.90854277172506248</c:v>
                </c:pt>
                <c:pt idx="389">
                  <c:v>-0.89883909182979715</c:v>
                </c:pt>
                <c:pt idx="390">
                  <c:v>-0.87605196736986835</c:v>
                </c:pt>
                <c:pt idx="391">
                  <c:v>-0.85077132764273367</c:v>
                </c:pt>
                <c:pt idx="392">
                  <c:v>-0.84635510180804707</c:v>
                </c:pt>
                <c:pt idx="393">
                  <c:v>-0.8745874026797934</c:v>
                </c:pt>
                <c:pt idx="394">
                  <c:v>-0.91317680461622053</c:v>
                </c:pt>
                <c:pt idx="395">
                  <c:v>-0.93214103970564866</c:v>
                </c:pt>
                <c:pt idx="396">
                  <c:v>-0.93214103970564866</c:v>
                </c:pt>
                <c:pt idx="397">
                  <c:v>-0.93214103970564866</c:v>
                </c:pt>
                <c:pt idx="398">
                  <c:v>-0.91185494110107601</c:v>
                </c:pt>
                <c:pt idx="399">
                  <c:v>-0.91464887989444876</c:v>
                </c:pt>
                <c:pt idx="400">
                  <c:v>-0.91641386811069347</c:v>
                </c:pt>
                <c:pt idx="401">
                  <c:v>-0.90685288939036091</c:v>
                </c:pt>
                <c:pt idx="402">
                  <c:v>-0.90067918592758489</c:v>
                </c:pt>
                <c:pt idx="403">
                  <c:v>-0.89376944482569232</c:v>
                </c:pt>
                <c:pt idx="404">
                  <c:v>-0.88495201433262727</c:v>
                </c:pt>
                <c:pt idx="405">
                  <c:v>-0.88495201433262727</c:v>
                </c:pt>
                <c:pt idx="406">
                  <c:v>-0.8864165790227021</c:v>
                </c:pt>
                <c:pt idx="407">
                  <c:v>-0.88957853663563446</c:v>
                </c:pt>
                <c:pt idx="408">
                  <c:v>-0.86135374635204121</c:v>
                </c:pt>
                <c:pt idx="409">
                  <c:v>-0.86135374635204121</c:v>
                </c:pt>
                <c:pt idx="410">
                  <c:v>-0.8546618123066243</c:v>
                </c:pt>
                <c:pt idx="411">
                  <c:v>-0.88965364251717505</c:v>
                </c:pt>
                <c:pt idx="412">
                  <c:v>-0.91141181639997582</c:v>
                </c:pt>
                <c:pt idx="413">
                  <c:v>-0.89759233419619577</c:v>
                </c:pt>
                <c:pt idx="414">
                  <c:v>-0.85664460757934013</c:v>
                </c:pt>
                <c:pt idx="415">
                  <c:v>-0.82313236323517103</c:v>
                </c:pt>
                <c:pt idx="416">
                  <c:v>-0.8114383774790368</c:v>
                </c:pt>
                <c:pt idx="417">
                  <c:v>-0.80217782228487255</c:v>
                </c:pt>
                <c:pt idx="418">
                  <c:v>-0.79196342239512107</c:v>
                </c:pt>
                <c:pt idx="419">
                  <c:v>-0.79843003879591223</c:v>
                </c:pt>
                <c:pt idx="420">
                  <c:v>-0.79835493291436999</c:v>
                </c:pt>
                <c:pt idx="421">
                  <c:v>-0.79115227887446438</c:v>
                </c:pt>
                <c:pt idx="422">
                  <c:v>-0.77733279667068322</c:v>
                </c:pt>
                <c:pt idx="423">
                  <c:v>-0.79864784585238469</c:v>
                </c:pt>
                <c:pt idx="424">
                  <c:v>-0.83276093724889255</c:v>
                </c:pt>
                <c:pt idx="425">
                  <c:v>-0.84561906416893273</c:v>
                </c:pt>
                <c:pt idx="426">
                  <c:v>-0.82577609026545995</c:v>
                </c:pt>
                <c:pt idx="427">
                  <c:v>-0.79967679642951428</c:v>
                </c:pt>
                <c:pt idx="428">
                  <c:v>-0.78791521537999176</c:v>
                </c:pt>
                <c:pt idx="429">
                  <c:v>-0.78666845774638983</c:v>
                </c:pt>
                <c:pt idx="430">
                  <c:v>-0.8010737658262006</c:v>
                </c:pt>
                <c:pt idx="431">
                  <c:v>-0.81548658449416611</c:v>
                </c:pt>
                <c:pt idx="432">
                  <c:v>-0.82989189257397722</c:v>
                </c:pt>
                <c:pt idx="433">
                  <c:v>-0.81548658449416611</c:v>
                </c:pt>
                <c:pt idx="434">
                  <c:v>-0.79453204354386742</c:v>
                </c:pt>
                <c:pt idx="435">
                  <c:v>-0.76704329089938939</c:v>
                </c:pt>
                <c:pt idx="436">
                  <c:v>-0.75388474045318032</c:v>
                </c:pt>
                <c:pt idx="437">
                  <c:v>-0.75579242984435457</c:v>
                </c:pt>
                <c:pt idx="438">
                  <c:v>-0.76689307913630478</c:v>
                </c:pt>
                <c:pt idx="439">
                  <c:v>-0.76836515441453379</c:v>
                </c:pt>
                <c:pt idx="440">
                  <c:v>-0.75138371459782205</c:v>
                </c:pt>
                <c:pt idx="441">
                  <c:v>-0.748882688742464</c:v>
                </c:pt>
                <c:pt idx="442">
                  <c:v>-0.78931218477667819</c:v>
                </c:pt>
                <c:pt idx="443">
                  <c:v>-0.77857955430428527</c:v>
                </c:pt>
                <c:pt idx="444">
                  <c:v>-0.72815346543679205</c:v>
                </c:pt>
                <c:pt idx="445">
                  <c:v>-0.69911753163254298</c:v>
                </c:pt>
                <c:pt idx="446">
                  <c:v>-0.72852148425634922</c:v>
                </c:pt>
                <c:pt idx="447">
                  <c:v>-0.75293089575759331</c:v>
                </c:pt>
                <c:pt idx="448">
                  <c:v>-0.76424935210601619</c:v>
                </c:pt>
                <c:pt idx="449">
                  <c:v>-0.75800054276169782</c:v>
                </c:pt>
                <c:pt idx="450">
                  <c:v>-0.72830367719987665</c:v>
                </c:pt>
                <c:pt idx="451">
                  <c:v>-0.69456611521108014</c:v>
                </c:pt>
                <c:pt idx="452">
                  <c:v>-0.68294723533648793</c:v>
                </c:pt>
                <c:pt idx="453">
                  <c:v>-0.69198998347417973</c:v>
                </c:pt>
                <c:pt idx="454">
                  <c:v>-0.70875361623441857</c:v>
                </c:pt>
                <c:pt idx="455">
                  <c:v>-0.73602456182242393</c:v>
                </c:pt>
                <c:pt idx="456">
                  <c:v>-0.74322721586232943</c:v>
                </c:pt>
                <c:pt idx="457">
                  <c:v>-0.72925752189546367</c:v>
                </c:pt>
                <c:pt idx="458">
                  <c:v>-0.71485221381565245</c:v>
                </c:pt>
                <c:pt idx="459">
                  <c:v>-0.72337673137070235</c:v>
                </c:pt>
                <c:pt idx="460">
                  <c:v>-0.74792884404687676</c:v>
                </c:pt>
                <c:pt idx="461">
                  <c:v>-0.77674697079465327</c:v>
                </c:pt>
                <c:pt idx="462">
                  <c:v>-0.79056645299843442</c:v>
                </c:pt>
                <c:pt idx="463">
                  <c:v>-0.78439274953565818</c:v>
                </c:pt>
                <c:pt idx="464">
                  <c:v>-0.76755401089387709</c:v>
                </c:pt>
                <c:pt idx="465">
                  <c:v>-0.74771103699040409</c:v>
                </c:pt>
                <c:pt idx="466">
                  <c:v>-0.73440227478111053</c:v>
                </c:pt>
                <c:pt idx="467">
                  <c:v>-0.72764274544230434</c:v>
                </c:pt>
                <c:pt idx="468">
                  <c:v>-0.72764274544230434</c:v>
                </c:pt>
                <c:pt idx="469">
                  <c:v>-0.7206578984588714</c:v>
                </c:pt>
                <c:pt idx="470">
                  <c:v>-0.70081492455539873</c:v>
                </c:pt>
                <c:pt idx="471">
                  <c:v>-0.71316233148095087</c:v>
                </c:pt>
                <c:pt idx="472">
                  <c:v>-0.72977575247810555</c:v>
                </c:pt>
                <c:pt idx="473">
                  <c:v>-0.73117272187479199</c:v>
                </c:pt>
                <c:pt idx="474">
                  <c:v>-0.70926433622890617</c:v>
                </c:pt>
                <c:pt idx="475">
                  <c:v>-0.67927455772906997</c:v>
                </c:pt>
                <c:pt idx="476">
                  <c:v>-0.66236822379390059</c:v>
                </c:pt>
                <c:pt idx="477">
                  <c:v>-0.65854533442339824</c:v>
                </c:pt>
                <c:pt idx="478">
                  <c:v>-0.66677693904043311</c:v>
                </c:pt>
                <c:pt idx="479">
                  <c:v>-0.68081422830068694</c:v>
                </c:pt>
                <c:pt idx="480">
                  <c:v>-0.68802439292874684</c:v>
                </c:pt>
                <c:pt idx="481">
                  <c:v>-0.68140756476487097</c:v>
                </c:pt>
                <c:pt idx="482">
                  <c:v>-0.6617072920363285</c:v>
                </c:pt>
                <c:pt idx="483">
                  <c:v>-0.64009181932845749</c:v>
                </c:pt>
                <c:pt idx="484">
                  <c:v>-0.61355691137956692</c:v>
                </c:pt>
                <c:pt idx="485">
                  <c:v>-0.59752931625844241</c:v>
                </c:pt>
                <c:pt idx="486">
                  <c:v>-0.59752931625844241</c:v>
                </c:pt>
                <c:pt idx="487">
                  <c:v>-0.59885869036174089</c:v>
                </c:pt>
                <c:pt idx="488">
                  <c:v>-0.59620745274329812</c:v>
                </c:pt>
                <c:pt idx="489">
                  <c:v>-0.60503239382451701</c:v>
                </c:pt>
                <c:pt idx="490">
                  <c:v>-0.61848385720874111</c:v>
                </c:pt>
                <c:pt idx="491">
                  <c:v>-0.62450734890843274</c:v>
                </c:pt>
                <c:pt idx="492">
                  <c:v>-0.60289938678871602</c:v>
                </c:pt>
                <c:pt idx="493">
                  <c:v>-0.59496069510969607</c:v>
                </c:pt>
                <c:pt idx="494">
                  <c:v>-0.58775804106979057</c:v>
                </c:pt>
                <c:pt idx="495">
                  <c:v>-0.57504261532468104</c:v>
                </c:pt>
                <c:pt idx="496">
                  <c:v>-0.57518531649961135</c:v>
                </c:pt>
                <c:pt idx="497">
                  <c:v>-0.58238797053951685</c:v>
                </c:pt>
                <c:pt idx="498">
                  <c:v>-0.586068158735089</c:v>
                </c:pt>
                <c:pt idx="499">
                  <c:v>-0.5917987374967657</c:v>
                </c:pt>
                <c:pt idx="500">
                  <c:v>-0.6017953303300444</c:v>
                </c:pt>
                <c:pt idx="501">
                  <c:v>-0.59716880802703942</c:v>
                </c:pt>
                <c:pt idx="502">
                  <c:v>-0.57819706234945711</c:v>
                </c:pt>
                <c:pt idx="503">
                  <c:v>-0.57842237999408397</c:v>
                </c:pt>
                <c:pt idx="504">
                  <c:v>-0.58562503403398947</c:v>
                </c:pt>
                <c:pt idx="505">
                  <c:v>-0.55901502020355653</c:v>
                </c:pt>
                <c:pt idx="506">
                  <c:v>-0.55460630495702401</c:v>
                </c:pt>
                <c:pt idx="507">
                  <c:v>-0.56548163660434747</c:v>
                </c:pt>
                <c:pt idx="508">
                  <c:v>-0.575110210618069</c:v>
                </c:pt>
                <c:pt idx="509">
                  <c:v>-0.58232037524612879</c:v>
                </c:pt>
                <c:pt idx="510">
                  <c:v>-0.586068158735089</c:v>
                </c:pt>
                <c:pt idx="511">
                  <c:v>-0.58048028114834271</c:v>
                </c:pt>
                <c:pt idx="512">
                  <c:v>-0.57033347655197941</c:v>
                </c:pt>
                <c:pt idx="513">
                  <c:v>-0.57033347655197941</c:v>
                </c:pt>
                <c:pt idx="514">
                  <c:v>-0.5679075565781635</c:v>
                </c:pt>
                <c:pt idx="515">
                  <c:v>-0.5465925073964617</c:v>
                </c:pt>
                <c:pt idx="516">
                  <c:v>-0.5393898533565562</c:v>
                </c:pt>
                <c:pt idx="517">
                  <c:v>-0.55225549086475034</c:v>
                </c:pt>
                <c:pt idx="518">
                  <c:v>-0.56666079894456145</c:v>
                </c:pt>
                <c:pt idx="519">
                  <c:v>-0.57033347655197941</c:v>
                </c:pt>
                <c:pt idx="520">
                  <c:v>-0.57504261532468104</c:v>
                </c:pt>
                <c:pt idx="521">
                  <c:v>-0.57819706234945711</c:v>
                </c:pt>
                <c:pt idx="522">
                  <c:v>-0.59510339628462638</c:v>
                </c:pt>
                <c:pt idx="523">
                  <c:v>-0.6256865112486466</c:v>
                </c:pt>
                <c:pt idx="524">
                  <c:v>-0.64317867105984583</c:v>
                </c:pt>
                <c:pt idx="525">
                  <c:v>-0.64200701930778614</c:v>
                </c:pt>
                <c:pt idx="526">
                  <c:v>-0.60598623852010414</c:v>
                </c:pt>
                <c:pt idx="527">
                  <c:v>-0.5701907753770491</c:v>
                </c:pt>
                <c:pt idx="528">
                  <c:v>-0.55577795670908392</c:v>
                </c:pt>
                <c:pt idx="529">
                  <c:v>-0.58768293518824821</c:v>
                </c:pt>
                <c:pt idx="530">
                  <c:v>-0.62965210179407938</c:v>
                </c:pt>
                <c:pt idx="531">
                  <c:v>-0.64112076990558686</c:v>
                </c:pt>
                <c:pt idx="532">
                  <c:v>-0.62259965951725849</c:v>
                </c:pt>
                <c:pt idx="533">
                  <c:v>-0.59378153276948209</c:v>
                </c:pt>
                <c:pt idx="534">
                  <c:v>-0.5649709166098601</c:v>
                </c:pt>
                <c:pt idx="535">
                  <c:v>-0.54144775451081484</c:v>
                </c:pt>
                <c:pt idx="536">
                  <c:v>-0.53299083224915322</c:v>
                </c:pt>
                <c:pt idx="537">
                  <c:v>-0.5415228603923572</c:v>
                </c:pt>
                <c:pt idx="538">
                  <c:v>-0.55791096374488491</c:v>
                </c:pt>
                <c:pt idx="539">
                  <c:v>-0.5939317445325667</c:v>
                </c:pt>
                <c:pt idx="540">
                  <c:v>-0.62995252532024859</c:v>
                </c:pt>
                <c:pt idx="541">
                  <c:v>-0.62671546182577598</c:v>
                </c:pt>
                <c:pt idx="542">
                  <c:v>-0.60775122673634796</c:v>
                </c:pt>
                <c:pt idx="543">
                  <c:v>-0.6017953303300444</c:v>
                </c:pt>
                <c:pt idx="544">
                  <c:v>-0.60635425733966131</c:v>
                </c:pt>
                <c:pt idx="545">
                  <c:v>-0.60576843146363146</c:v>
                </c:pt>
                <c:pt idx="546">
                  <c:v>-0.59855826683557167</c:v>
                </c:pt>
                <c:pt idx="547">
                  <c:v>-0.58621085991001942</c:v>
                </c:pt>
                <c:pt idx="548">
                  <c:v>-0.57033347655197941</c:v>
                </c:pt>
                <c:pt idx="549">
                  <c:v>-0.57158774477373575</c:v>
                </c:pt>
                <c:pt idx="550">
                  <c:v>-0.57761123647342727</c:v>
                </c:pt>
                <c:pt idx="551">
                  <c:v>-0.57040858243352177</c:v>
                </c:pt>
                <c:pt idx="552">
                  <c:v>-0.59172363161522334</c:v>
                </c:pt>
                <c:pt idx="553">
                  <c:v>-0.6068649773341489</c:v>
                </c:pt>
                <c:pt idx="554">
                  <c:v>-0.62127779600211419</c:v>
                </c:pt>
                <c:pt idx="555">
                  <c:v>-0.64082785696757216</c:v>
                </c:pt>
                <c:pt idx="556">
                  <c:v>-0.64001671344691524</c:v>
                </c:pt>
                <c:pt idx="557">
                  <c:v>-0.62178851599660179</c:v>
                </c:pt>
                <c:pt idx="558">
                  <c:v>-0.6096589161275221</c:v>
                </c:pt>
                <c:pt idx="559">
                  <c:v>-0.60466437500495984</c:v>
                </c:pt>
                <c:pt idx="560">
                  <c:v>-0.59025906692514873</c:v>
                </c:pt>
                <c:pt idx="561">
                  <c:v>-0.57937622468967098</c:v>
                </c:pt>
                <c:pt idx="562">
                  <c:v>-0.58554992815244722</c:v>
                </c:pt>
                <c:pt idx="563">
                  <c:v>-0.57834727411254161</c:v>
                </c:pt>
                <c:pt idx="564">
                  <c:v>-0.55703222493083993</c:v>
                </c:pt>
                <c:pt idx="565">
                  <c:v>-0.53541675222296914</c:v>
                </c:pt>
                <c:pt idx="566">
                  <c:v>-0.52527745821476002</c:v>
                </c:pt>
                <c:pt idx="567">
                  <c:v>-0.51299764658259583</c:v>
                </c:pt>
                <c:pt idx="568">
                  <c:v>-0.49859233850278467</c:v>
                </c:pt>
                <c:pt idx="569">
                  <c:v>-0.48793481391193383</c:v>
                </c:pt>
                <c:pt idx="570">
                  <c:v>-0.47763779755248598</c:v>
                </c:pt>
                <c:pt idx="571">
                  <c:v>-0.46323248947267481</c:v>
                </c:pt>
                <c:pt idx="572">
                  <c:v>-0.4558796236696846</c:v>
                </c:pt>
                <c:pt idx="573">
                  <c:v>-0.46918838587897843</c:v>
                </c:pt>
                <c:pt idx="574">
                  <c:v>-0.47462605170264005</c:v>
                </c:pt>
                <c:pt idx="575">
                  <c:v>-0.45301808958292333</c:v>
                </c:pt>
                <c:pt idx="576">
                  <c:v>-0.40347073952947504</c:v>
                </c:pt>
                <c:pt idx="577">
                  <c:v>-0.37200888575141011</c:v>
                </c:pt>
                <c:pt idx="578">
                  <c:v>-0.36583518228863388</c:v>
                </c:pt>
                <c:pt idx="579">
                  <c:v>-0.34584199662207693</c:v>
                </c:pt>
                <c:pt idx="580">
                  <c:v>-0.31702386987429987</c:v>
                </c:pt>
                <c:pt idx="581">
                  <c:v>-0.29923729500745488</c:v>
                </c:pt>
                <c:pt idx="582">
                  <c:v>-0.27997864486238166</c:v>
                </c:pt>
                <c:pt idx="583">
                  <c:v>-0.2463116824022355</c:v>
                </c:pt>
                <c:pt idx="584">
                  <c:v>-0.22595047791611977</c:v>
                </c:pt>
                <c:pt idx="585">
                  <c:v>-0.23212493243771259</c:v>
                </c:pt>
                <c:pt idx="586">
                  <c:v>-0.23102237809667259</c:v>
                </c:pt>
                <c:pt idx="587">
                  <c:v>-0.20941066068287878</c:v>
                </c:pt>
                <c:pt idx="588">
                  <c:v>-0.20161917653168193</c:v>
                </c:pt>
                <c:pt idx="589">
                  <c:v>-0.19441502037414421</c:v>
                </c:pt>
                <c:pt idx="590">
                  <c:v>-0.19838436621365452</c:v>
                </c:pt>
                <c:pt idx="591">
                  <c:v>-0.2055885223711898</c:v>
                </c:pt>
                <c:pt idx="592">
                  <c:v>-0.20852891763357201</c:v>
                </c:pt>
                <c:pt idx="593">
                  <c:v>-0.19412135637731343</c:v>
                </c:pt>
                <c:pt idx="594">
                  <c:v>-0.17118702438956063</c:v>
                </c:pt>
                <c:pt idx="595">
                  <c:v>-0.16133688802528834</c:v>
                </c:pt>
                <c:pt idx="596">
                  <c:v>-0.15809982453081545</c:v>
                </c:pt>
                <c:pt idx="597">
                  <c:v>-0.14178682705983231</c:v>
                </c:pt>
                <c:pt idx="598">
                  <c:v>-0.11355452618808565</c:v>
                </c:pt>
                <c:pt idx="599">
                  <c:v>-9.9149218108272597E-2</c:v>
                </c:pt>
                <c:pt idx="600">
                  <c:v>-7.7901764219959091E-2</c:v>
                </c:pt>
                <c:pt idx="601">
                  <c:v>-5.0120098637468469E-2</c:v>
                </c:pt>
                <c:pt idx="602">
                  <c:v>-3.784028700530373E-2</c:v>
                </c:pt>
                <c:pt idx="603">
                  <c:v>-3.5489472913028508E-2</c:v>
                </c:pt>
                <c:pt idx="604">
                  <c:v>-1.4542442550884882E-2</c:v>
                </c:pt>
                <c:pt idx="605">
                  <c:v>2.1478338236796235E-2</c:v>
                </c:pt>
                <c:pt idx="606">
                  <c:v>6.6098742461071502E-2</c:v>
                </c:pt>
                <c:pt idx="607">
                  <c:v>0.11711065720459379</c:v>
                </c:pt>
                <c:pt idx="608">
                  <c:v>0.14541055336973008</c:v>
                </c:pt>
                <c:pt idx="609">
                  <c:v>0.14541055336973008</c:v>
                </c:pt>
                <c:pt idx="610">
                  <c:v>0.14585367807082772</c:v>
                </c:pt>
                <c:pt idx="611">
                  <c:v>0.16025898615064094</c:v>
                </c:pt>
                <c:pt idx="612">
                  <c:v>0.14761866628707254</c:v>
                </c:pt>
                <c:pt idx="613">
                  <c:v>0.11490254428725144</c:v>
                </c:pt>
                <c:pt idx="614">
                  <c:v>9.5209782146862598E-2</c:v>
                </c:pt>
                <c:pt idx="615">
                  <c:v>7.6020229412807838E-2</c:v>
                </c:pt>
                <c:pt idx="616">
                  <c:v>5.4412267293090677E-2</c:v>
                </c:pt>
                <c:pt idx="617">
                  <c:v>5.3526017890892841E-2</c:v>
                </c:pt>
                <c:pt idx="618">
                  <c:v>6.955361301201779E-2</c:v>
                </c:pt>
                <c:pt idx="619">
                  <c:v>6.8231749496873273E-2</c:v>
                </c:pt>
                <c:pt idx="620">
                  <c:v>4.6616276789002709E-2</c:v>
                </c:pt>
                <c:pt idx="621">
                  <c:v>2.4197171148628405E-2</c:v>
                </c:pt>
                <c:pt idx="622">
                  <c:v>-4.7636567740790836E-3</c:v>
                </c:pt>
                <c:pt idx="623">
                  <c:v>-4.078443756176009E-2</c:v>
                </c:pt>
                <c:pt idx="624">
                  <c:v>-8.3489641806707149E-2</c:v>
                </c:pt>
                <c:pt idx="625">
                  <c:v>-0.14479857290967596</c:v>
                </c:pt>
                <c:pt idx="626">
                  <c:v>-0.17206876743886745</c:v>
                </c:pt>
                <c:pt idx="627">
                  <c:v>-0.16295391765489486</c:v>
                </c:pt>
                <c:pt idx="628">
                  <c:v>-0.15751399865478749</c:v>
                </c:pt>
                <c:pt idx="629">
                  <c:v>-0.17486195517342584</c:v>
                </c:pt>
                <c:pt idx="630">
                  <c:v>-0.18735807174443031</c:v>
                </c:pt>
                <c:pt idx="631">
                  <c:v>-0.17706706385550586</c:v>
                </c:pt>
                <c:pt idx="632">
                  <c:v>-0.1812572209867519</c:v>
                </c:pt>
                <c:pt idx="633">
                  <c:v>-0.20360347392202871</c:v>
                </c:pt>
                <c:pt idx="634">
                  <c:v>-0.23249220019845535</c:v>
                </c:pt>
                <c:pt idx="635">
                  <c:v>-0.26851147886850529</c:v>
                </c:pt>
                <c:pt idx="636">
                  <c:v>-0.29791468043349595</c:v>
                </c:pt>
                <c:pt idx="637">
                  <c:v>-0.32077165336326013</c:v>
                </c:pt>
                <c:pt idx="638">
                  <c:v>-0.36884692813847952</c:v>
                </c:pt>
                <c:pt idx="639">
                  <c:v>-0.40332803835454467</c:v>
                </c:pt>
                <c:pt idx="640">
                  <c:v>-0.42890910160784862</c:v>
                </c:pt>
                <c:pt idx="641">
                  <c:v>-0.46764120471920712</c:v>
                </c:pt>
                <c:pt idx="642">
                  <c:v>-0.50748487487739158</c:v>
                </c:pt>
                <c:pt idx="643">
                  <c:v>-0.52512724645167541</c:v>
                </c:pt>
                <c:pt idx="644">
                  <c:v>-0.5363030016251682</c:v>
                </c:pt>
                <c:pt idx="645">
                  <c:v>-0.56246989075450182</c:v>
                </c:pt>
                <c:pt idx="646">
                  <c:v>-0.56246989075450182</c:v>
                </c:pt>
                <c:pt idx="647">
                  <c:v>-0.58407785287421832</c:v>
                </c:pt>
                <c:pt idx="648">
                  <c:v>-0.62531849242908943</c:v>
                </c:pt>
                <c:pt idx="649">
                  <c:v>-0.62149560305858687</c:v>
                </c:pt>
                <c:pt idx="650">
                  <c:v>-0.60709029497877576</c:v>
                </c:pt>
                <c:pt idx="651">
                  <c:v>-0.6017953303300444</c:v>
                </c:pt>
                <c:pt idx="652">
                  <c:v>-0.60569332558208921</c:v>
                </c:pt>
                <c:pt idx="653">
                  <c:v>-0.62259965951725849</c:v>
                </c:pt>
                <c:pt idx="654">
                  <c:v>-0.63855214875684063</c:v>
                </c:pt>
                <c:pt idx="655">
                  <c:v>-0.62752660534643268</c:v>
                </c:pt>
                <c:pt idx="656">
                  <c:v>-0.60216334914960157</c:v>
                </c:pt>
                <c:pt idx="657">
                  <c:v>-0.55952574019804391</c:v>
                </c:pt>
                <c:pt idx="658">
                  <c:v>-0.52351246999851631</c:v>
                </c:pt>
                <c:pt idx="659">
                  <c:v>-0.52314445117895902</c:v>
                </c:pt>
                <c:pt idx="660">
                  <c:v>-0.56195166017185993</c:v>
                </c:pt>
                <c:pt idx="661">
                  <c:v>-0.5587221072655415</c:v>
                </c:pt>
                <c:pt idx="662">
                  <c:v>-0.5340197828262826</c:v>
                </c:pt>
                <c:pt idx="663">
                  <c:v>-0.50969298779473493</c:v>
                </c:pt>
                <c:pt idx="664">
                  <c:v>-0.49572329382786912</c:v>
                </c:pt>
                <c:pt idx="665">
                  <c:v>-0.49484455501382441</c:v>
                </c:pt>
                <c:pt idx="666">
                  <c:v>-0.50454823490908829</c:v>
                </c:pt>
                <c:pt idx="667">
                  <c:v>-0.51528086538148121</c:v>
                </c:pt>
                <c:pt idx="668">
                  <c:v>-0.51880333122581479</c:v>
                </c:pt>
                <c:pt idx="669">
                  <c:v>-0.54041880393368547</c:v>
                </c:pt>
                <c:pt idx="670">
                  <c:v>-0.56202676605340218</c:v>
                </c:pt>
                <c:pt idx="671">
                  <c:v>-0.56246989075450182</c:v>
                </c:pt>
                <c:pt idx="672">
                  <c:v>-0.5816519329004024</c:v>
                </c:pt>
                <c:pt idx="673">
                  <c:v>-0.6089979843699499</c:v>
                </c:pt>
                <c:pt idx="674">
                  <c:v>-0.62259965951725849</c:v>
                </c:pt>
                <c:pt idx="675">
                  <c:v>-0.62539359831063168</c:v>
                </c:pt>
                <c:pt idx="676">
                  <c:v>-0.61789803133271126</c:v>
                </c:pt>
                <c:pt idx="677">
                  <c:v>-0.60657206439613398</c:v>
                </c:pt>
                <c:pt idx="678">
                  <c:v>-0.61149901022530817</c:v>
                </c:pt>
                <c:pt idx="679">
                  <c:v>-0.63502217232435298</c:v>
                </c:pt>
                <c:pt idx="680">
                  <c:v>-0.64112076990558686</c:v>
                </c:pt>
                <c:pt idx="681">
                  <c:v>-0.64200701930778614</c:v>
                </c:pt>
                <c:pt idx="682">
                  <c:v>-0.65641232738759725</c:v>
                </c:pt>
                <c:pt idx="683">
                  <c:v>-0.63590091113839786</c:v>
                </c:pt>
                <c:pt idx="684">
                  <c:v>-0.63325718410810927</c:v>
                </c:pt>
                <c:pt idx="685">
                  <c:v>-0.65023862392482101</c:v>
                </c:pt>
                <c:pt idx="686">
                  <c:v>-0.64685885925541775</c:v>
                </c:pt>
                <c:pt idx="687">
                  <c:v>-0.62811243122246252</c:v>
                </c:pt>
                <c:pt idx="688">
                  <c:v>-0.61384982431758184</c:v>
                </c:pt>
                <c:pt idx="689">
                  <c:v>-0.60062367857798471</c:v>
                </c:pt>
                <c:pt idx="690">
                  <c:v>-0.58370983405466115</c:v>
                </c:pt>
                <c:pt idx="691">
                  <c:v>-0.57650718001475565</c:v>
                </c:pt>
                <c:pt idx="692">
                  <c:v>-0.57342032828336764</c:v>
                </c:pt>
                <c:pt idx="693">
                  <c:v>-0.59613985744991005</c:v>
                </c:pt>
                <c:pt idx="694">
                  <c:v>-0.63935578168934315</c:v>
                </c:pt>
                <c:pt idx="695">
                  <c:v>-0.6687597343131495</c:v>
                </c:pt>
                <c:pt idx="696">
                  <c:v>-0.67258262368365207</c:v>
                </c:pt>
                <c:pt idx="697">
                  <c:v>-0.67817050127039835</c:v>
                </c:pt>
                <c:pt idx="698">
                  <c:v>-0.66074593675258719</c:v>
                </c:pt>
                <c:pt idx="699">
                  <c:v>-0.61914478896631331</c:v>
                </c:pt>
                <c:pt idx="700">
                  <c:v>-0.5939317445325667</c:v>
                </c:pt>
                <c:pt idx="701">
                  <c:v>-0.5939317445325667</c:v>
                </c:pt>
                <c:pt idx="702">
                  <c:v>-0.60304959855180063</c:v>
                </c:pt>
                <c:pt idx="703">
                  <c:v>-0.63186021471142262</c:v>
                </c:pt>
                <c:pt idx="704">
                  <c:v>-0.65685545208869667</c:v>
                </c:pt>
                <c:pt idx="705">
                  <c:v>-0.65685545208869667</c:v>
                </c:pt>
                <c:pt idx="706">
                  <c:v>-0.65685545208869667</c:v>
                </c:pt>
                <c:pt idx="707">
                  <c:v>-0.65002081686834834</c:v>
                </c:pt>
                <c:pt idx="708">
                  <c:v>-0.63663694877751231</c:v>
                </c:pt>
                <c:pt idx="709">
                  <c:v>-0.62223164069770132</c:v>
                </c:pt>
                <c:pt idx="710">
                  <c:v>-0.59812265272262644</c:v>
                </c:pt>
                <c:pt idx="711">
                  <c:v>-0.57768634235496963</c:v>
                </c:pt>
                <c:pt idx="712">
                  <c:v>-0.56680350011949177</c:v>
                </c:pt>
                <c:pt idx="713">
                  <c:v>-0.56246989075450182</c:v>
                </c:pt>
                <c:pt idx="714">
                  <c:v>-0.56246989075450182</c:v>
                </c:pt>
                <c:pt idx="715">
                  <c:v>-0.5701907753770491</c:v>
                </c:pt>
                <c:pt idx="716">
                  <c:v>-0.60356031854628822</c:v>
                </c:pt>
                <c:pt idx="717">
                  <c:v>-0.61664376311095492</c:v>
                </c:pt>
                <c:pt idx="718">
                  <c:v>-0.58783314695133282</c:v>
                </c:pt>
                <c:pt idx="719">
                  <c:v>-0.5657745495423625</c:v>
                </c:pt>
                <c:pt idx="720">
                  <c:v>-0.57467459650512365</c:v>
                </c:pt>
                <c:pt idx="721">
                  <c:v>-0.59995523623225833</c:v>
                </c:pt>
                <c:pt idx="722">
                  <c:v>-0.6096589161275221</c:v>
                </c:pt>
                <c:pt idx="723">
                  <c:v>-0.6096589161275221</c:v>
                </c:pt>
                <c:pt idx="724">
                  <c:v>-0.60274917502563152</c:v>
                </c:pt>
                <c:pt idx="725">
                  <c:v>-0.57996205056570094</c:v>
                </c:pt>
                <c:pt idx="726">
                  <c:v>-0.54820728384962103</c:v>
                </c:pt>
                <c:pt idx="727">
                  <c:v>-0.53100803697643661</c:v>
                </c:pt>
                <c:pt idx="728">
                  <c:v>-0.53100803697643661</c:v>
                </c:pt>
                <c:pt idx="729">
                  <c:v>-0.53115824873952122</c:v>
                </c:pt>
                <c:pt idx="730">
                  <c:v>-0.53836090277942683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CAB-4686-B1C3-503476CD45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72356920"/>
        <c:axId val="972362408"/>
      </c:lineChart>
      <c:catAx>
        <c:axId val="9723569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72362408"/>
        <c:crosses val="autoZero"/>
        <c:auto val="1"/>
        <c:lblAlgn val="ctr"/>
        <c:lblOffset val="100"/>
        <c:noMultiLvlLbl val="0"/>
      </c:catAx>
      <c:valAx>
        <c:axId val="9723624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72356920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Sheet2!$F$5:$F$754</c:f>
              <c:numCache>
                <c:formatCode>General</c:formatCode>
                <c:ptCount val="750"/>
                <c:pt idx="0">
                  <c:v>3.4933999999999998</c:v>
                </c:pt>
                <c:pt idx="1">
                  <c:v>3.3826999999999998</c:v>
                </c:pt>
                <c:pt idx="2">
                  <c:v>3.2534999999999998</c:v>
                </c:pt>
                <c:pt idx="3">
                  <c:v>3.1055999999999999</c:v>
                </c:pt>
                <c:pt idx="4">
                  <c:v>2.9367000000000001</c:v>
                </c:pt>
                <c:pt idx="5">
                  <c:v>2.7440000000000002</c:v>
                </c:pt>
                <c:pt idx="6">
                  <c:v>2.5362</c:v>
                </c:pt>
                <c:pt idx="7">
                  <c:v>2.3239000000000001</c:v>
                </c:pt>
                <c:pt idx="8">
                  <c:v>2.0956999999999999</c:v>
                </c:pt>
                <c:pt idx="9">
                  <c:v>1.8435999999999999</c:v>
                </c:pt>
                <c:pt idx="10">
                  <c:v>1.5608</c:v>
                </c:pt>
                <c:pt idx="11">
                  <c:v>1.2334000000000001</c:v>
                </c:pt>
                <c:pt idx="12">
                  <c:v>0.86565999999999999</c:v>
                </c:pt>
                <c:pt idx="13">
                  <c:v>0.49142999999999998</c:v>
                </c:pt>
                <c:pt idx="14">
                  <c:v>0.15928</c:v>
                </c:pt>
                <c:pt idx="15">
                  <c:v>-0.11545999999999999</c:v>
                </c:pt>
                <c:pt idx="16">
                  <c:v>-0.39163999999999999</c:v>
                </c:pt>
                <c:pt idx="17">
                  <c:v>-0.72302999999999995</c:v>
                </c:pt>
                <c:pt idx="18">
                  <c:v>-1.0777000000000001</c:v>
                </c:pt>
                <c:pt idx="19">
                  <c:v>-1.4180999999999999</c:v>
                </c:pt>
                <c:pt idx="20">
                  <c:v>-1.7085999999999999</c:v>
                </c:pt>
                <c:pt idx="21">
                  <c:v>-1.9186000000000001</c:v>
                </c:pt>
                <c:pt idx="22">
                  <c:v>-2.0293000000000001</c:v>
                </c:pt>
                <c:pt idx="23">
                  <c:v>-2.1135999999999999</c:v>
                </c:pt>
                <c:pt idx="24">
                  <c:v>-2.2214999999999998</c:v>
                </c:pt>
                <c:pt idx="25">
                  <c:v>-2.3578000000000001</c:v>
                </c:pt>
                <c:pt idx="26">
                  <c:v>-2.4982000000000002</c:v>
                </c:pt>
                <c:pt idx="27">
                  <c:v>-2.5926999999999998</c:v>
                </c:pt>
                <c:pt idx="28">
                  <c:v>-2.6448999999999998</c:v>
                </c:pt>
                <c:pt idx="29">
                  <c:v>-2.6726000000000001</c:v>
                </c:pt>
                <c:pt idx="30">
                  <c:v>-2.6747999999999998</c:v>
                </c:pt>
                <c:pt idx="31">
                  <c:v>-2.6448999999999998</c:v>
                </c:pt>
                <c:pt idx="32">
                  <c:v>-2.5684</c:v>
                </c:pt>
                <c:pt idx="33">
                  <c:v>-2.4457</c:v>
                </c:pt>
                <c:pt idx="34">
                  <c:v>-2.2967</c:v>
                </c:pt>
                <c:pt idx="35">
                  <c:v>-2.1366999999999998</c:v>
                </c:pt>
                <c:pt idx="36">
                  <c:v>-1.9755</c:v>
                </c:pt>
                <c:pt idx="37">
                  <c:v>-1.8134999999999999</c:v>
                </c:pt>
                <c:pt idx="38">
                  <c:v>-1.6587000000000001</c:v>
                </c:pt>
                <c:pt idx="39">
                  <c:v>-1.5166999999999999</c:v>
                </c:pt>
                <c:pt idx="40">
                  <c:v>-1.3781000000000001</c:v>
                </c:pt>
                <c:pt idx="41">
                  <c:v>-1.2410000000000001</c:v>
                </c:pt>
                <c:pt idx="42">
                  <c:v>-1.1105</c:v>
                </c:pt>
                <c:pt idx="43">
                  <c:v>-0.99709999999999999</c:v>
                </c:pt>
                <c:pt idx="44">
                  <c:v>-0.88302000000000003</c:v>
                </c:pt>
                <c:pt idx="45">
                  <c:v>-0.76356999999999997</c:v>
                </c:pt>
                <c:pt idx="46">
                  <c:v>-0.64434999999999998</c:v>
                </c:pt>
                <c:pt idx="47">
                  <c:v>-0.53288999999999997</c:v>
                </c:pt>
                <c:pt idx="48">
                  <c:v>-0.42224</c:v>
                </c:pt>
                <c:pt idx="49">
                  <c:v>-0.31315999999999999</c:v>
                </c:pt>
                <c:pt idx="50">
                  <c:v>-0.21643999999999999</c:v>
                </c:pt>
                <c:pt idx="51">
                  <c:v>-0.13347000000000001</c:v>
                </c:pt>
                <c:pt idx="52">
                  <c:v>-6.3580999999999999E-2</c:v>
                </c:pt>
                <c:pt idx="53">
                  <c:v>-7.8040000000000002E-3</c:v>
                </c:pt>
                <c:pt idx="54">
                  <c:v>2.0892000000000001E-2</c:v>
                </c:pt>
                <c:pt idx="55">
                  <c:v>2.9441999999999999E-2</c:v>
                </c:pt>
                <c:pt idx="56">
                  <c:v>2.9066000000000002E-2</c:v>
                </c:pt>
                <c:pt idx="57">
                  <c:v>2.1249000000000001E-2</c:v>
                </c:pt>
                <c:pt idx="58">
                  <c:v>-5.7710000000000001E-3</c:v>
                </c:pt>
                <c:pt idx="59">
                  <c:v>-3.9057000000000001E-2</c:v>
                </c:pt>
                <c:pt idx="60">
                  <c:v>-7.1649000000000004E-2</c:v>
                </c:pt>
                <c:pt idx="61">
                  <c:v>-0.10886999999999999</c:v>
                </c:pt>
                <c:pt idx="62">
                  <c:v>-0.15051999999999999</c:v>
                </c:pt>
                <c:pt idx="63">
                  <c:v>-0.192</c:v>
                </c:pt>
                <c:pt idx="64">
                  <c:v>-0.22258</c:v>
                </c:pt>
                <c:pt idx="65">
                  <c:v>-0.24790999999999999</c:v>
                </c:pt>
                <c:pt idx="66">
                  <c:v>-0.26787</c:v>
                </c:pt>
                <c:pt idx="67">
                  <c:v>-0.27868999999999999</c:v>
                </c:pt>
                <c:pt idx="68">
                  <c:v>-0.27712999999999999</c:v>
                </c:pt>
                <c:pt idx="69">
                  <c:v>-0.26543</c:v>
                </c:pt>
                <c:pt idx="70">
                  <c:v>-0.25453999999999999</c:v>
                </c:pt>
                <c:pt idx="71">
                  <c:v>-0.23596</c:v>
                </c:pt>
                <c:pt idx="72">
                  <c:v>-0.21076</c:v>
                </c:pt>
                <c:pt idx="73">
                  <c:v>-0.18304000000000001</c:v>
                </c:pt>
                <c:pt idx="74">
                  <c:v>-0.15964</c:v>
                </c:pt>
                <c:pt idx="75">
                  <c:v>-0.12758</c:v>
                </c:pt>
                <c:pt idx="76">
                  <c:v>-9.8480999999999999E-2</c:v>
                </c:pt>
                <c:pt idx="77">
                  <c:v>-7.5053999999999996E-2</c:v>
                </c:pt>
                <c:pt idx="78">
                  <c:v>-5.7104000000000002E-2</c:v>
                </c:pt>
                <c:pt idx="79">
                  <c:v>-4.1886E-2</c:v>
                </c:pt>
                <c:pt idx="80">
                  <c:v>-2.9291000000000001E-2</c:v>
                </c:pt>
                <c:pt idx="81">
                  <c:v>-2.7411999999999999E-2</c:v>
                </c:pt>
                <c:pt idx="82">
                  <c:v>-2.8312E-2</c:v>
                </c:pt>
                <c:pt idx="83">
                  <c:v>-2.9798000000000002E-2</c:v>
                </c:pt>
                <c:pt idx="84">
                  <c:v>-3.3659000000000001E-2</c:v>
                </c:pt>
                <c:pt idx="85">
                  <c:v>-4.8953000000000003E-2</c:v>
                </c:pt>
                <c:pt idx="86">
                  <c:v>-5.8840999999999997E-2</c:v>
                </c:pt>
                <c:pt idx="87">
                  <c:v>-6.4466999999999997E-2</c:v>
                </c:pt>
                <c:pt idx="88">
                  <c:v>-7.0172999999999999E-2</c:v>
                </c:pt>
                <c:pt idx="89">
                  <c:v>-7.8464999999999993E-2</c:v>
                </c:pt>
                <c:pt idx="90">
                  <c:v>-8.2962999999999995E-2</c:v>
                </c:pt>
                <c:pt idx="91">
                  <c:v>-8.0822000000000005E-2</c:v>
                </c:pt>
                <c:pt idx="92">
                  <c:v>-8.1221000000000002E-2</c:v>
                </c:pt>
                <c:pt idx="93">
                  <c:v>-8.0975000000000005E-2</c:v>
                </c:pt>
                <c:pt idx="94">
                  <c:v>-7.6091000000000006E-2</c:v>
                </c:pt>
                <c:pt idx="95">
                  <c:v>-6.3495999999999997E-2</c:v>
                </c:pt>
                <c:pt idx="96">
                  <c:v>-5.7116E-2</c:v>
                </c:pt>
                <c:pt idx="97">
                  <c:v>-4.8108999999999999E-2</c:v>
                </c:pt>
                <c:pt idx="98">
                  <c:v>-3.4012000000000001E-2</c:v>
                </c:pt>
                <c:pt idx="99">
                  <c:v>-1.8071E-2</c:v>
                </c:pt>
                <c:pt idx="100">
                  <c:v>-7.2750000000000002E-3</c:v>
                </c:pt>
                <c:pt idx="101">
                  <c:v>3.5209999999999998E-3</c:v>
                </c:pt>
                <c:pt idx="102">
                  <c:v>1.8727000000000001E-2</c:v>
                </c:pt>
                <c:pt idx="103">
                  <c:v>2.9673000000000001E-2</c:v>
                </c:pt>
                <c:pt idx="104">
                  <c:v>3.5928000000000002E-2</c:v>
                </c:pt>
                <c:pt idx="105">
                  <c:v>4.2188999999999997E-2</c:v>
                </c:pt>
                <c:pt idx="106">
                  <c:v>6.1981000000000001E-2</c:v>
                </c:pt>
                <c:pt idx="107">
                  <c:v>6.5121999999999999E-2</c:v>
                </c:pt>
                <c:pt idx="108">
                  <c:v>6.0779E-2</c:v>
                </c:pt>
                <c:pt idx="109">
                  <c:v>5.6186E-2</c:v>
                </c:pt>
                <c:pt idx="110">
                  <c:v>5.4801999999999997E-2</c:v>
                </c:pt>
                <c:pt idx="111">
                  <c:v>5.1204E-2</c:v>
                </c:pt>
                <c:pt idx="112">
                  <c:v>4.165E-2</c:v>
                </c:pt>
                <c:pt idx="113">
                  <c:v>4.5839999999999999E-2</c:v>
                </c:pt>
                <c:pt idx="114">
                  <c:v>5.4876000000000001E-2</c:v>
                </c:pt>
                <c:pt idx="115">
                  <c:v>6.2534000000000006E-2</c:v>
                </c:pt>
                <c:pt idx="116">
                  <c:v>6.8858000000000003E-2</c:v>
                </c:pt>
                <c:pt idx="117">
                  <c:v>7.7854000000000007E-2</c:v>
                </c:pt>
                <c:pt idx="118">
                  <c:v>8.2661999999999999E-2</c:v>
                </c:pt>
                <c:pt idx="119">
                  <c:v>8.5285E-2</c:v>
                </c:pt>
                <c:pt idx="120">
                  <c:v>8.9579000000000006E-2</c:v>
                </c:pt>
                <c:pt idx="121">
                  <c:v>9.9741999999999997E-2</c:v>
                </c:pt>
                <c:pt idx="122">
                  <c:v>0.11323999999999999</c:v>
                </c:pt>
                <c:pt idx="123">
                  <c:v>0.11992999999999999</c:v>
                </c:pt>
                <c:pt idx="124">
                  <c:v>0.12914</c:v>
                </c:pt>
                <c:pt idx="125">
                  <c:v>0.13950000000000001</c:v>
                </c:pt>
                <c:pt idx="126">
                  <c:v>0.14735000000000001</c:v>
                </c:pt>
                <c:pt idx="127">
                  <c:v>0.15364</c:v>
                </c:pt>
                <c:pt idx="128">
                  <c:v>0.16644999999999999</c:v>
                </c:pt>
                <c:pt idx="129">
                  <c:v>0.18174999999999999</c:v>
                </c:pt>
                <c:pt idx="130">
                  <c:v>0.19638</c:v>
                </c:pt>
                <c:pt idx="131">
                  <c:v>0.20915</c:v>
                </c:pt>
                <c:pt idx="132">
                  <c:v>0.22264999999999999</c:v>
                </c:pt>
                <c:pt idx="133">
                  <c:v>0.23003999999999999</c:v>
                </c:pt>
                <c:pt idx="134">
                  <c:v>0.23063</c:v>
                </c:pt>
                <c:pt idx="135">
                  <c:v>0.23469000000000001</c:v>
                </c:pt>
                <c:pt idx="136">
                  <c:v>0.24385999999999999</c:v>
                </c:pt>
                <c:pt idx="137">
                  <c:v>0.25085000000000002</c:v>
                </c:pt>
                <c:pt idx="138">
                  <c:v>0.25174999999999997</c:v>
                </c:pt>
                <c:pt idx="139">
                  <c:v>0.25336999999999998</c:v>
                </c:pt>
                <c:pt idx="140">
                  <c:v>0.26380999999999999</c:v>
                </c:pt>
                <c:pt idx="141">
                  <c:v>0.27554000000000001</c:v>
                </c:pt>
                <c:pt idx="142">
                  <c:v>0.27739999999999998</c:v>
                </c:pt>
                <c:pt idx="143">
                  <c:v>0.28820000000000001</c:v>
                </c:pt>
                <c:pt idx="144">
                  <c:v>0.30520999999999998</c:v>
                </c:pt>
                <c:pt idx="145">
                  <c:v>0.31641000000000002</c:v>
                </c:pt>
                <c:pt idx="146">
                  <c:v>0.32289000000000001</c:v>
                </c:pt>
                <c:pt idx="147">
                  <c:v>0.32973999999999998</c:v>
                </c:pt>
                <c:pt idx="148">
                  <c:v>0.34414</c:v>
                </c:pt>
                <c:pt idx="149">
                  <c:v>0.35102</c:v>
                </c:pt>
                <c:pt idx="150">
                  <c:v>0.35732000000000003</c:v>
                </c:pt>
                <c:pt idx="151">
                  <c:v>0.36858000000000002</c:v>
                </c:pt>
                <c:pt idx="152">
                  <c:v>0.38363999999999998</c:v>
                </c:pt>
                <c:pt idx="153">
                  <c:v>0.39173999999999998</c:v>
                </c:pt>
                <c:pt idx="154">
                  <c:v>0.39894000000000002</c:v>
                </c:pt>
                <c:pt idx="155">
                  <c:v>0.41364000000000001</c:v>
                </c:pt>
                <c:pt idx="156">
                  <c:v>0.42979000000000001</c:v>
                </c:pt>
                <c:pt idx="157">
                  <c:v>0.44142999999999999</c:v>
                </c:pt>
                <c:pt idx="158">
                  <c:v>0.44457999999999998</c:v>
                </c:pt>
                <c:pt idx="159">
                  <c:v>0.45538000000000001</c:v>
                </c:pt>
                <c:pt idx="160">
                  <c:v>0.46838999999999997</c:v>
                </c:pt>
                <c:pt idx="161">
                  <c:v>0.47554000000000002</c:v>
                </c:pt>
                <c:pt idx="162">
                  <c:v>0.48205999999999999</c:v>
                </c:pt>
                <c:pt idx="163">
                  <c:v>0.49554999999999999</c:v>
                </c:pt>
                <c:pt idx="164">
                  <c:v>0.50905</c:v>
                </c:pt>
                <c:pt idx="165">
                  <c:v>0.51934999999999998</c:v>
                </c:pt>
                <c:pt idx="166">
                  <c:v>0.53159999999999996</c:v>
                </c:pt>
                <c:pt idx="167">
                  <c:v>0.54622000000000004</c:v>
                </c:pt>
                <c:pt idx="168">
                  <c:v>0.56091999999999997</c:v>
                </c:pt>
                <c:pt idx="169">
                  <c:v>0.56901999999999997</c:v>
                </c:pt>
                <c:pt idx="170">
                  <c:v>0.59079000000000004</c:v>
                </c:pt>
                <c:pt idx="171">
                  <c:v>0.60619000000000001</c:v>
                </c:pt>
                <c:pt idx="172">
                  <c:v>0.61575000000000002</c:v>
                </c:pt>
                <c:pt idx="173">
                  <c:v>0.62473000000000001</c:v>
                </c:pt>
                <c:pt idx="174">
                  <c:v>0.64180000000000004</c:v>
                </c:pt>
                <c:pt idx="175">
                  <c:v>0.65708999999999995</c:v>
                </c:pt>
                <c:pt idx="176">
                  <c:v>0.66747000000000001</c:v>
                </c:pt>
                <c:pt idx="177">
                  <c:v>0.6804</c:v>
                </c:pt>
                <c:pt idx="178">
                  <c:v>0.69716</c:v>
                </c:pt>
                <c:pt idx="179">
                  <c:v>0.71450999999999998</c:v>
                </c:pt>
                <c:pt idx="180">
                  <c:v>0.72440000000000004</c:v>
                </c:pt>
                <c:pt idx="181">
                  <c:v>0.74114000000000002</c:v>
                </c:pt>
                <c:pt idx="182">
                  <c:v>0.76078000000000001</c:v>
                </c:pt>
                <c:pt idx="183">
                  <c:v>0.77773999999999999</c:v>
                </c:pt>
                <c:pt idx="184">
                  <c:v>0.78879999999999995</c:v>
                </c:pt>
                <c:pt idx="185">
                  <c:v>0.80139000000000005</c:v>
                </c:pt>
                <c:pt idx="186">
                  <c:v>0.82298000000000004</c:v>
                </c:pt>
                <c:pt idx="187">
                  <c:v>0.83453999999999995</c:v>
                </c:pt>
                <c:pt idx="188">
                  <c:v>0.84440999999999999</c:v>
                </c:pt>
                <c:pt idx="189">
                  <c:v>0.86104000000000003</c:v>
                </c:pt>
                <c:pt idx="190">
                  <c:v>0.88622999999999996</c:v>
                </c:pt>
                <c:pt idx="191">
                  <c:v>0.89827999999999997</c:v>
                </c:pt>
                <c:pt idx="192">
                  <c:v>0.91130999999999995</c:v>
                </c:pt>
                <c:pt idx="193">
                  <c:v>0.93027000000000004</c:v>
                </c:pt>
                <c:pt idx="194">
                  <c:v>0.95308999999999999</c:v>
                </c:pt>
                <c:pt idx="195">
                  <c:v>0.97177999999999998</c:v>
                </c:pt>
                <c:pt idx="196">
                  <c:v>0.98526999999999998</c:v>
                </c:pt>
                <c:pt idx="197">
                  <c:v>1.0038</c:v>
                </c:pt>
                <c:pt idx="198">
                  <c:v>1.0210999999999999</c:v>
                </c:pt>
                <c:pt idx="199">
                  <c:v>1.0373000000000001</c:v>
                </c:pt>
                <c:pt idx="200">
                  <c:v>1.0558000000000001</c:v>
                </c:pt>
                <c:pt idx="201">
                  <c:v>1.0791999999999999</c:v>
                </c:pt>
                <c:pt idx="202">
                  <c:v>1.0940000000000001</c:v>
                </c:pt>
                <c:pt idx="203">
                  <c:v>1.1063000000000001</c:v>
                </c:pt>
                <c:pt idx="204">
                  <c:v>1.1215999999999999</c:v>
                </c:pt>
                <c:pt idx="205">
                  <c:v>1.1423000000000001</c:v>
                </c:pt>
                <c:pt idx="206">
                  <c:v>1.163</c:v>
                </c:pt>
                <c:pt idx="207">
                  <c:v>1.1787000000000001</c:v>
                </c:pt>
                <c:pt idx="208">
                  <c:v>1.2009000000000001</c:v>
                </c:pt>
                <c:pt idx="209">
                  <c:v>1.2261</c:v>
                </c:pt>
                <c:pt idx="210">
                  <c:v>1.2498</c:v>
                </c:pt>
                <c:pt idx="211">
                  <c:v>1.2686999999999999</c:v>
                </c:pt>
                <c:pt idx="212">
                  <c:v>1.2921</c:v>
                </c:pt>
                <c:pt idx="213">
                  <c:v>1.3113999999999999</c:v>
                </c:pt>
                <c:pt idx="214">
                  <c:v>1.327</c:v>
                </c:pt>
                <c:pt idx="215">
                  <c:v>1.3428</c:v>
                </c:pt>
                <c:pt idx="216">
                  <c:v>1.3645</c:v>
                </c:pt>
                <c:pt idx="217">
                  <c:v>1.3878999999999999</c:v>
                </c:pt>
                <c:pt idx="218">
                  <c:v>1.4024000000000001</c:v>
                </c:pt>
                <c:pt idx="219">
                  <c:v>1.4209000000000001</c:v>
                </c:pt>
                <c:pt idx="220">
                  <c:v>1.4437</c:v>
                </c:pt>
                <c:pt idx="221">
                  <c:v>1.4656</c:v>
                </c:pt>
                <c:pt idx="222">
                  <c:v>1.4773000000000001</c:v>
                </c:pt>
                <c:pt idx="223">
                  <c:v>1.4962</c:v>
                </c:pt>
                <c:pt idx="224">
                  <c:v>1.5172000000000001</c:v>
                </c:pt>
                <c:pt idx="225">
                  <c:v>1.5357000000000001</c:v>
                </c:pt>
                <c:pt idx="226">
                  <c:v>1.5508</c:v>
                </c:pt>
                <c:pt idx="227">
                  <c:v>1.5688</c:v>
                </c:pt>
                <c:pt idx="228">
                  <c:v>1.5859000000000001</c:v>
                </c:pt>
                <c:pt idx="229">
                  <c:v>1.6004</c:v>
                </c:pt>
                <c:pt idx="230">
                  <c:v>1.6166</c:v>
                </c:pt>
                <c:pt idx="231">
                  <c:v>1.6368</c:v>
                </c:pt>
                <c:pt idx="232">
                  <c:v>1.6609</c:v>
                </c:pt>
                <c:pt idx="233">
                  <c:v>1.6726000000000001</c:v>
                </c:pt>
                <c:pt idx="234">
                  <c:v>1.68</c:v>
                </c:pt>
                <c:pt idx="235">
                  <c:v>1.6947000000000001</c:v>
                </c:pt>
                <c:pt idx="236">
                  <c:v>1.7135</c:v>
                </c:pt>
                <c:pt idx="237">
                  <c:v>1.7261</c:v>
                </c:pt>
                <c:pt idx="238">
                  <c:v>1.7396</c:v>
                </c:pt>
                <c:pt idx="239">
                  <c:v>1.7577</c:v>
                </c:pt>
                <c:pt idx="240">
                  <c:v>1.7722</c:v>
                </c:pt>
                <c:pt idx="241">
                  <c:v>1.7839</c:v>
                </c:pt>
                <c:pt idx="242">
                  <c:v>1.7968999999999999</c:v>
                </c:pt>
                <c:pt idx="243">
                  <c:v>1.8176000000000001</c:v>
                </c:pt>
                <c:pt idx="244">
                  <c:v>1.8259000000000001</c:v>
                </c:pt>
                <c:pt idx="245">
                  <c:v>1.8294999999999999</c:v>
                </c:pt>
                <c:pt idx="246">
                  <c:v>1.8372999999999999</c:v>
                </c:pt>
                <c:pt idx="247">
                  <c:v>1.8520000000000001</c:v>
                </c:pt>
                <c:pt idx="248">
                  <c:v>1.8646</c:v>
                </c:pt>
                <c:pt idx="249">
                  <c:v>1.8666</c:v>
                </c:pt>
                <c:pt idx="250">
                  <c:v>1.8765000000000001</c:v>
                </c:pt>
                <c:pt idx="251">
                  <c:v>1.8882000000000001</c:v>
                </c:pt>
                <c:pt idx="252">
                  <c:v>1.8975</c:v>
                </c:pt>
                <c:pt idx="253">
                  <c:v>1.903</c:v>
                </c:pt>
                <c:pt idx="254">
                  <c:v>1.9111</c:v>
                </c:pt>
                <c:pt idx="255">
                  <c:v>1.917</c:v>
                </c:pt>
                <c:pt idx="256">
                  <c:v>1.9208000000000001</c:v>
                </c:pt>
                <c:pt idx="257">
                  <c:v>1.9257</c:v>
                </c:pt>
                <c:pt idx="258">
                  <c:v>1.9340999999999999</c:v>
                </c:pt>
                <c:pt idx="259">
                  <c:v>1.9377</c:v>
                </c:pt>
                <c:pt idx="260">
                  <c:v>1.9350000000000001</c:v>
                </c:pt>
                <c:pt idx="261">
                  <c:v>1.9354</c:v>
                </c:pt>
                <c:pt idx="262">
                  <c:v>1.9370000000000001</c:v>
                </c:pt>
                <c:pt idx="263">
                  <c:v>1.9358</c:v>
                </c:pt>
                <c:pt idx="264">
                  <c:v>1.9286000000000001</c:v>
                </c:pt>
                <c:pt idx="265">
                  <c:v>1.9231</c:v>
                </c:pt>
                <c:pt idx="266">
                  <c:v>1.9220999999999999</c:v>
                </c:pt>
                <c:pt idx="267">
                  <c:v>1.9162999999999999</c:v>
                </c:pt>
                <c:pt idx="268">
                  <c:v>1.9036</c:v>
                </c:pt>
                <c:pt idx="269">
                  <c:v>1.8936999999999999</c:v>
                </c:pt>
                <c:pt idx="270">
                  <c:v>1.8883000000000001</c:v>
                </c:pt>
                <c:pt idx="271">
                  <c:v>1.8774</c:v>
                </c:pt>
                <c:pt idx="272">
                  <c:v>1.8667</c:v>
                </c:pt>
                <c:pt idx="273">
                  <c:v>1.8569</c:v>
                </c:pt>
                <c:pt idx="274">
                  <c:v>1.8444</c:v>
                </c:pt>
                <c:pt idx="275">
                  <c:v>1.8201000000000001</c:v>
                </c:pt>
                <c:pt idx="276">
                  <c:v>1.7966</c:v>
                </c:pt>
                <c:pt idx="277">
                  <c:v>1.7753000000000001</c:v>
                </c:pt>
                <c:pt idx="278">
                  <c:v>1.7505999999999999</c:v>
                </c:pt>
                <c:pt idx="279">
                  <c:v>1.7171000000000001</c:v>
                </c:pt>
                <c:pt idx="280">
                  <c:v>1.6819999999999999</c:v>
                </c:pt>
                <c:pt idx="281">
                  <c:v>1.655</c:v>
                </c:pt>
                <c:pt idx="282">
                  <c:v>1.6217999999999999</c:v>
                </c:pt>
                <c:pt idx="283">
                  <c:v>1.5837000000000001</c:v>
                </c:pt>
                <c:pt idx="284">
                  <c:v>1.5447</c:v>
                </c:pt>
                <c:pt idx="285">
                  <c:v>1.5078</c:v>
                </c:pt>
                <c:pt idx="286">
                  <c:v>1.4718</c:v>
                </c:pt>
                <c:pt idx="287">
                  <c:v>1.4319</c:v>
                </c:pt>
                <c:pt idx="288">
                  <c:v>1.3927</c:v>
                </c:pt>
                <c:pt idx="289">
                  <c:v>1.3536999999999999</c:v>
                </c:pt>
                <c:pt idx="290">
                  <c:v>1.3086</c:v>
                </c:pt>
                <c:pt idx="291">
                  <c:v>1.2582</c:v>
                </c:pt>
                <c:pt idx="292">
                  <c:v>1.2141999999999999</c:v>
                </c:pt>
                <c:pt idx="293">
                  <c:v>1.1658999999999999</c:v>
                </c:pt>
                <c:pt idx="294">
                  <c:v>1.1113999999999999</c:v>
                </c:pt>
                <c:pt idx="295">
                  <c:v>1.0555000000000001</c:v>
                </c:pt>
                <c:pt idx="296">
                  <c:v>1.0167999999999999</c:v>
                </c:pt>
                <c:pt idx="297">
                  <c:v>0.97123000000000004</c:v>
                </c:pt>
                <c:pt idx="298">
                  <c:v>0.91886000000000001</c:v>
                </c:pt>
                <c:pt idx="299">
                  <c:v>0.86551999999999996</c:v>
                </c:pt>
                <c:pt idx="300">
                  <c:v>0.81618000000000002</c:v>
                </c:pt>
                <c:pt idx="301">
                  <c:v>0.76759999999999995</c:v>
                </c:pt>
                <c:pt idx="302">
                  <c:v>0.71736999999999995</c:v>
                </c:pt>
                <c:pt idx="303">
                  <c:v>0.66883999999999999</c:v>
                </c:pt>
                <c:pt idx="304">
                  <c:v>0.62116000000000005</c:v>
                </c:pt>
                <c:pt idx="305">
                  <c:v>0.57289000000000001</c:v>
                </c:pt>
                <c:pt idx="306">
                  <c:v>0.52251000000000003</c:v>
                </c:pt>
                <c:pt idx="307">
                  <c:v>0.47389999999999999</c:v>
                </c:pt>
                <c:pt idx="308">
                  <c:v>0.42802000000000001</c:v>
                </c:pt>
                <c:pt idx="309">
                  <c:v>0.37840000000000001</c:v>
                </c:pt>
                <c:pt idx="310">
                  <c:v>0.32822000000000001</c:v>
                </c:pt>
                <c:pt idx="311">
                  <c:v>0.28782999999999997</c:v>
                </c:pt>
                <c:pt idx="312">
                  <c:v>0.24914</c:v>
                </c:pt>
                <c:pt idx="313">
                  <c:v>0.20021</c:v>
                </c:pt>
                <c:pt idx="314">
                  <c:v>0.15415000000000001</c:v>
                </c:pt>
                <c:pt idx="315">
                  <c:v>0.1128</c:v>
                </c:pt>
                <c:pt idx="316">
                  <c:v>7.2107000000000004E-2</c:v>
                </c:pt>
                <c:pt idx="317">
                  <c:v>2.2627000000000001E-2</c:v>
                </c:pt>
                <c:pt idx="318">
                  <c:v>-1.9741999999999999E-2</c:v>
                </c:pt>
                <c:pt idx="319">
                  <c:v>-5.8228000000000002E-2</c:v>
                </c:pt>
                <c:pt idx="320">
                  <c:v>-9.9171999999999996E-2</c:v>
                </c:pt>
                <c:pt idx="321">
                  <c:v>-0.14357</c:v>
                </c:pt>
                <c:pt idx="322">
                  <c:v>-0.17685999999999999</c:v>
                </c:pt>
                <c:pt idx="323">
                  <c:v>-0.20674999999999999</c:v>
                </c:pt>
                <c:pt idx="324">
                  <c:v>-0.23963000000000001</c:v>
                </c:pt>
                <c:pt idx="325">
                  <c:v>-0.27423999999999998</c:v>
                </c:pt>
                <c:pt idx="326">
                  <c:v>-0.30695</c:v>
                </c:pt>
                <c:pt idx="327">
                  <c:v>-0.33221000000000001</c:v>
                </c:pt>
                <c:pt idx="328">
                  <c:v>-0.36909999999999998</c:v>
                </c:pt>
                <c:pt idx="329">
                  <c:v>-0.40181</c:v>
                </c:pt>
                <c:pt idx="330">
                  <c:v>-0.42893999999999999</c:v>
                </c:pt>
                <c:pt idx="331">
                  <c:v>-0.45369999999999999</c:v>
                </c:pt>
                <c:pt idx="332">
                  <c:v>-0.48159000000000002</c:v>
                </c:pt>
                <c:pt idx="333">
                  <c:v>-0.50946999999999998</c:v>
                </c:pt>
                <c:pt idx="334">
                  <c:v>-0.52532000000000001</c:v>
                </c:pt>
                <c:pt idx="335">
                  <c:v>-0.5464</c:v>
                </c:pt>
                <c:pt idx="336">
                  <c:v>-0.57116999999999996</c:v>
                </c:pt>
                <c:pt idx="337">
                  <c:v>-0.59280999999999995</c:v>
                </c:pt>
                <c:pt idx="338">
                  <c:v>-0.60899999999999999</c:v>
                </c:pt>
                <c:pt idx="339">
                  <c:v>-0.63329999999999997</c:v>
                </c:pt>
                <c:pt idx="340">
                  <c:v>-0.65429000000000004</c:v>
                </c:pt>
                <c:pt idx="341">
                  <c:v>-0.67005999999999999</c:v>
                </c:pt>
                <c:pt idx="342">
                  <c:v>-0.68193999999999999</c:v>
                </c:pt>
                <c:pt idx="343">
                  <c:v>-0.69452999999999998</c:v>
                </c:pt>
                <c:pt idx="344">
                  <c:v>-0.70972999999999997</c:v>
                </c:pt>
                <c:pt idx="345">
                  <c:v>-0.71909999999999996</c:v>
                </c:pt>
                <c:pt idx="346">
                  <c:v>-0.72897999999999996</c:v>
                </c:pt>
                <c:pt idx="347">
                  <c:v>-0.74204999999999999</c:v>
                </c:pt>
                <c:pt idx="348">
                  <c:v>-0.75626000000000004</c:v>
                </c:pt>
                <c:pt idx="349">
                  <c:v>-0.76436000000000004</c:v>
                </c:pt>
                <c:pt idx="350">
                  <c:v>-0.77388999999999997</c:v>
                </c:pt>
                <c:pt idx="351">
                  <c:v>-0.78630999999999995</c:v>
                </c:pt>
                <c:pt idx="352">
                  <c:v>-0.79657</c:v>
                </c:pt>
                <c:pt idx="353">
                  <c:v>-0.79896</c:v>
                </c:pt>
                <c:pt idx="354">
                  <c:v>-0.80706</c:v>
                </c:pt>
                <c:pt idx="355">
                  <c:v>-0.82135000000000002</c:v>
                </c:pt>
                <c:pt idx="356">
                  <c:v>-0.82594000000000001</c:v>
                </c:pt>
                <c:pt idx="357">
                  <c:v>-0.82413999999999998</c:v>
                </c:pt>
                <c:pt idx="358">
                  <c:v>-0.82547000000000004</c:v>
                </c:pt>
                <c:pt idx="359">
                  <c:v>-0.84345999999999999</c:v>
                </c:pt>
                <c:pt idx="360">
                  <c:v>-0.84233000000000002</c:v>
                </c:pt>
                <c:pt idx="361">
                  <c:v>-0.84211999999999998</c:v>
                </c:pt>
                <c:pt idx="362">
                  <c:v>-0.84835000000000005</c:v>
                </c:pt>
                <c:pt idx="363">
                  <c:v>-0.85775000000000001</c:v>
                </c:pt>
                <c:pt idx="364">
                  <c:v>-0.85594999999999999</c:v>
                </c:pt>
                <c:pt idx="365">
                  <c:v>-0.85058999999999996</c:v>
                </c:pt>
                <c:pt idx="366">
                  <c:v>-0.85672999999999999</c:v>
                </c:pt>
                <c:pt idx="367">
                  <c:v>-0.86148000000000002</c:v>
                </c:pt>
                <c:pt idx="368">
                  <c:v>-0.85967000000000005</c:v>
                </c:pt>
                <c:pt idx="369">
                  <c:v>-0.85404000000000002</c:v>
                </c:pt>
                <c:pt idx="370">
                  <c:v>-0.86033999999999999</c:v>
                </c:pt>
                <c:pt idx="371">
                  <c:v>-0.86073999999999995</c:v>
                </c:pt>
                <c:pt idx="372">
                  <c:v>-0.85826000000000002</c:v>
                </c:pt>
                <c:pt idx="373">
                  <c:v>-0.85782000000000003</c:v>
                </c:pt>
                <c:pt idx="374">
                  <c:v>-0.86280000000000001</c:v>
                </c:pt>
                <c:pt idx="375">
                  <c:v>-0.86460000000000004</c:v>
                </c:pt>
                <c:pt idx="376">
                  <c:v>-0.86241999999999996</c:v>
                </c:pt>
                <c:pt idx="377">
                  <c:v>-0.85972999999999999</c:v>
                </c:pt>
                <c:pt idx="378">
                  <c:v>-0.85889000000000004</c:v>
                </c:pt>
                <c:pt idx="379">
                  <c:v>-0.85955000000000004</c:v>
                </c:pt>
                <c:pt idx="380">
                  <c:v>-0.85504999999999998</c:v>
                </c:pt>
                <c:pt idx="381">
                  <c:v>-0.85992999999999997</c:v>
                </c:pt>
                <c:pt idx="382">
                  <c:v>-0.86212</c:v>
                </c:pt>
                <c:pt idx="383">
                  <c:v>-0.86085999999999996</c:v>
                </c:pt>
                <c:pt idx="384">
                  <c:v>-0.85792999999999997</c:v>
                </c:pt>
                <c:pt idx="385">
                  <c:v>-0.85699999999999998</c:v>
                </c:pt>
                <c:pt idx="386">
                  <c:v>-0.85340000000000005</c:v>
                </c:pt>
                <c:pt idx="387">
                  <c:v>-0.84350000000000003</c:v>
                </c:pt>
                <c:pt idx="388">
                  <c:v>-0.83914</c:v>
                </c:pt>
                <c:pt idx="389">
                  <c:v>-0.84065999999999996</c:v>
                </c:pt>
                <c:pt idx="390">
                  <c:v>-0.84116000000000002</c:v>
                </c:pt>
                <c:pt idx="391">
                  <c:v>-0.83665999999999996</c:v>
                </c:pt>
                <c:pt idx="392">
                  <c:v>-0.83367000000000002</c:v>
                </c:pt>
                <c:pt idx="393">
                  <c:v>-0.83479999999999999</c:v>
                </c:pt>
                <c:pt idx="394">
                  <c:v>-0.83536999999999995</c:v>
                </c:pt>
                <c:pt idx="395">
                  <c:v>-0.83176000000000005</c:v>
                </c:pt>
                <c:pt idx="396">
                  <c:v>-0.83355999999999997</c:v>
                </c:pt>
                <c:pt idx="397">
                  <c:v>-0.83779999999999999</c:v>
                </c:pt>
                <c:pt idx="398">
                  <c:v>-0.83323000000000003</c:v>
                </c:pt>
                <c:pt idx="399">
                  <c:v>-0.8266</c:v>
                </c:pt>
                <c:pt idx="400">
                  <c:v>-0.82501999999999998</c:v>
                </c:pt>
                <c:pt idx="401">
                  <c:v>-0.83131999999999995</c:v>
                </c:pt>
                <c:pt idx="402">
                  <c:v>-0.82103000000000004</c:v>
                </c:pt>
                <c:pt idx="403">
                  <c:v>-0.81486999999999998</c:v>
                </c:pt>
                <c:pt idx="404">
                  <c:v>-0.81489</c:v>
                </c:pt>
                <c:pt idx="405">
                  <c:v>-0.81649000000000005</c:v>
                </c:pt>
                <c:pt idx="406">
                  <c:v>-0.81025999999999998</c:v>
                </c:pt>
                <c:pt idx="407">
                  <c:v>-0.80576000000000003</c:v>
                </c:pt>
                <c:pt idx="408">
                  <c:v>-0.80918999999999996</c:v>
                </c:pt>
                <c:pt idx="409">
                  <c:v>-0.80998999999999999</c:v>
                </c:pt>
                <c:pt idx="410">
                  <c:v>-0.80549999999999999</c:v>
                </c:pt>
                <c:pt idx="411">
                  <c:v>-0.79803000000000002</c:v>
                </c:pt>
                <c:pt idx="412">
                  <c:v>-0.79622999999999999</c:v>
                </c:pt>
                <c:pt idx="413">
                  <c:v>-0.79286999999999996</c:v>
                </c:pt>
                <c:pt idx="414">
                  <c:v>-0.78813999999999995</c:v>
                </c:pt>
                <c:pt idx="415">
                  <c:v>-0.78595000000000004</c:v>
                </c:pt>
                <c:pt idx="416">
                  <c:v>-0.78807000000000005</c:v>
                </c:pt>
                <c:pt idx="417">
                  <c:v>-0.78717000000000004</c:v>
                </c:pt>
                <c:pt idx="418">
                  <c:v>-0.78376000000000001</c:v>
                </c:pt>
                <c:pt idx="419">
                  <c:v>-0.77952999999999995</c:v>
                </c:pt>
                <c:pt idx="420">
                  <c:v>-0.77710999999999997</c:v>
                </c:pt>
                <c:pt idx="421">
                  <c:v>-0.77507000000000004</c:v>
                </c:pt>
                <c:pt idx="422">
                  <c:v>-0.76607000000000003</c:v>
                </c:pt>
                <c:pt idx="423">
                  <c:v>-0.76422000000000001</c:v>
                </c:pt>
                <c:pt idx="424">
                  <c:v>-0.75831999999999999</c:v>
                </c:pt>
                <c:pt idx="425">
                  <c:v>-0.75302000000000002</c:v>
                </c:pt>
                <c:pt idx="426">
                  <c:v>-0.74995000000000001</c:v>
                </c:pt>
                <c:pt idx="427">
                  <c:v>-0.74829999999999997</c:v>
                </c:pt>
                <c:pt idx="428">
                  <c:v>-0.74919999999999998</c:v>
                </c:pt>
                <c:pt idx="429">
                  <c:v>-0.74046999999999996</c:v>
                </c:pt>
                <c:pt idx="430">
                  <c:v>-0.73975000000000002</c:v>
                </c:pt>
                <c:pt idx="431">
                  <c:v>-0.74380999999999997</c:v>
                </c:pt>
                <c:pt idx="432">
                  <c:v>-0.74238000000000004</c:v>
                </c:pt>
                <c:pt idx="433">
                  <c:v>-0.73068999999999995</c:v>
                </c:pt>
                <c:pt idx="434">
                  <c:v>-0.72697999999999996</c:v>
                </c:pt>
                <c:pt idx="435">
                  <c:v>-0.72428000000000003</c:v>
                </c:pt>
                <c:pt idx="436">
                  <c:v>-0.72045000000000003</c:v>
                </c:pt>
                <c:pt idx="437">
                  <c:v>-0.71689000000000003</c:v>
                </c:pt>
                <c:pt idx="438">
                  <c:v>-0.72138999999999998</c:v>
                </c:pt>
                <c:pt idx="439">
                  <c:v>-0.72245999999999999</c:v>
                </c:pt>
                <c:pt idx="440">
                  <c:v>-0.71755000000000002</c:v>
                </c:pt>
                <c:pt idx="441">
                  <c:v>-0.71209</c:v>
                </c:pt>
                <c:pt idx="442">
                  <c:v>-0.70962000000000003</c:v>
                </c:pt>
                <c:pt idx="443">
                  <c:v>-0.71028000000000002</c:v>
                </c:pt>
                <c:pt idx="444">
                  <c:v>-0.69679000000000002</c:v>
                </c:pt>
                <c:pt idx="445">
                  <c:v>-0.69103999999999999</c:v>
                </c:pt>
                <c:pt idx="446">
                  <c:v>-0.69238</c:v>
                </c:pt>
                <c:pt idx="447">
                  <c:v>-0.69494</c:v>
                </c:pt>
                <c:pt idx="448">
                  <c:v>-0.69142000000000003</c:v>
                </c:pt>
                <c:pt idx="449">
                  <c:v>-0.68872</c:v>
                </c:pt>
                <c:pt idx="450">
                  <c:v>-0.69288000000000005</c:v>
                </c:pt>
                <c:pt idx="451">
                  <c:v>-0.69220999999999999</c:v>
                </c:pt>
                <c:pt idx="452">
                  <c:v>-0.68601000000000001</c:v>
                </c:pt>
                <c:pt idx="453">
                  <c:v>-0.67896999999999996</c:v>
                </c:pt>
                <c:pt idx="454">
                  <c:v>-0.68345999999999996</c:v>
                </c:pt>
                <c:pt idx="455">
                  <c:v>-0.68059000000000003</c:v>
                </c:pt>
                <c:pt idx="456">
                  <c:v>-0.67454999999999998</c:v>
                </c:pt>
                <c:pt idx="457">
                  <c:v>-0.67015000000000002</c:v>
                </c:pt>
                <c:pt idx="458">
                  <c:v>-0.66868000000000005</c:v>
                </c:pt>
                <c:pt idx="459">
                  <c:v>-0.66508</c:v>
                </c:pt>
                <c:pt idx="460">
                  <c:v>-0.66061000000000003</c:v>
                </c:pt>
                <c:pt idx="461">
                  <c:v>-0.66144000000000003</c:v>
                </c:pt>
                <c:pt idx="462">
                  <c:v>-0.66139999999999999</c:v>
                </c:pt>
                <c:pt idx="463">
                  <c:v>-0.65797000000000005</c:v>
                </c:pt>
                <c:pt idx="464">
                  <c:v>-0.65293000000000001</c:v>
                </c:pt>
                <c:pt idx="465">
                  <c:v>-0.65651999999999999</c:v>
                </c:pt>
                <c:pt idx="466">
                  <c:v>-0.65722000000000003</c:v>
                </c:pt>
                <c:pt idx="467">
                  <c:v>-0.65517000000000003</c:v>
                </c:pt>
                <c:pt idx="468">
                  <c:v>-0.65461000000000003</c:v>
                </c:pt>
                <c:pt idx="469">
                  <c:v>-0.65898000000000001</c:v>
                </c:pt>
                <c:pt idx="470">
                  <c:v>-0.65447999999999995</c:v>
                </c:pt>
                <c:pt idx="471">
                  <c:v>-0.64607000000000003</c:v>
                </c:pt>
                <c:pt idx="472">
                  <c:v>-0.64393999999999996</c:v>
                </c:pt>
                <c:pt idx="473">
                  <c:v>-0.64500999999999997</c:v>
                </c:pt>
                <c:pt idx="474">
                  <c:v>-0.64305000000000001</c:v>
                </c:pt>
                <c:pt idx="475">
                  <c:v>-0.63134999999999997</c:v>
                </c:pt>
                <c:pt idx="476">
                  <c:v>-0.6331</c:v>
                </c:pt>
                <c:pt idx="477">
                  <c:v>-0.63390999999999997</c:v>
                </c:pt>
                <c:pt idx="478">
                  <c:v>-0.63056000000000001</c:v>
                </c:pt>
                <c:pt idx="479">
                  <c:v>-0.62544999999999995</c:v>
                </c:pt>
                <c:pt idx="480">
                  <c:v>-0.62724999999999997</c:v>
                </c:pt>
                <c:pt idx="481">
                  <c:v>-0.63263999999999998</c:v>
                </c:pt>
                <c:pt idx="482">
                  <c:v>-0.62702999999999998</c:v>
                </c:pt>
                <c:pt idx="483">
                  <c:v>-0.62138000000000004</c:v>
                </c:pt>
                <c:pt idx="484">
                  <c:v>-0.61948000000000003</c:v>
                </c:pt>
                <c:pt idx="485">
                  <c:v>-0.61914000000000002</c:v>
                </c:pt>
                <c:pt idx="486">
                  <c:v>-0.61373999999999995</c:v>
                </c:pt>
                <c:pt idx="487">
                  <c:v>-0.61207</c:v>
                </c:pt>
                <c:pt idx="488">
                  <c:v>-0.61492000000000002</c:v>
                </c:pt>
                <c:pt idx="489">
                  <c:v>-0.61641999999999997</c:v>
                </c:pt>
                <c:pt idx="490">
                  <c:v>-0.61170999999999998</c:v>
                </c:pt>
                <c:pt idx="491">
                  <c:v>-0.61170999999999998</c:v>
                </c:pt>
                <c:pt idx="492">
                  <c:v>-0.61573</c:v>
                </c:pt>
                <c:pt idx="493">
                  <c:v>-0.61607000000000001</c:v>
                </c:pt>
                <c:pt idx="494">
                  <c:v>-0.61351</c:v>
                </c:pt>
                <c:pt idx="495">
                  <c:v>-0.61043000000000003</c:v>
                </c:pt>
                <c:pt idx="496">
                  <c:v>-0.60953000000000002</c:v>
                </c:pt>
                <c:pt idx="497">
                  <c:v>-0.60174000000000005</c:v>
                </c:pt>
                <c:pt idx="498">
                  <c:v>-0.59689999999999999</c:v>
                </c:pt>
                <c:pt idx="499">
                  <c:v>-0.59770000000000001</c:v>
                </c:pt>
                <c:pt idx="500">
                  <c:v>-0.60057000000000005</c:v>
                </c:pt>
                <c:pt idx="501">
                  <c:v>-0.59606999999999999</c:v>
                </c:pt>
                <c:pt idx="502">
                  <c:v>-0.59157000000000004</c:v>
                </c:pt>
                <c:pt idx="503">
                  <c:v>-0.59416000000000002</c:v>
                </c:pt>
                <c:pt idx="504">
                  <c:v>-0.59516999999999998</c:v>
                </c:pt>
                <c:pt idx="505">
                  <c:v>-0.59309000000000001</c:v>
                </c:pt>
                <c:pt idx="506">
                  <c:v>-0.59099999999999997</c:v>
                </c:pt>
                <c:pt idx="507">
                  <c:v>-0.59550000000000003</c:v>
                </c:pt>
                <c:pt idx="508">
                  <c:v>-0.59387000000000001</c:v>
                </c:pt>
                <c:pt idx="509">
                  <c:v>-0.59062000000000003</c:v>
                </c:pt>
                <c:pt idx="510">
                  <c:v>-0.58804999999999996</c:v>
                </c:pt>
                <c:pt idx="511">
                  <c:v>-0.58714999999999995</c:v>
                </c:pt>
                <c:pt idx="512">
                  <c:v>-0.58625000000000005</c:v>
                </c:pt>
                <c:pt idx="513">
                  <c:v>-0.58123000000000002</c:v>
                </c:pt>
                <c:pt idx="514">
                  <c:v>-0.58135999999999999</c:v>
                </c:pt>
                <c:pt idx="515">
                  <c:v>-0.58243999999999996</c:v>
                </c:pt>
                <c:pt idx="516">
                  <c:v>-0.58135000000000003</c:v>
                </c:pt>
                <c:pt idx="517">
                  <c:v>-0.57955000000000001</c:v>
                </c:pt>
                <c:pt idx="518">
                  <c:v>-0.58569000000000004</c:v>
                </c:pt>
                <c:pt idx="519">
                  <c:v>-0.58996999999999999</c:v>
                </c:pt>
                <c:pt idx="520">
                  <c:v>-0.58942000000000005</c:v>
                </c:pt>
                <c:pt idx="521">
                  <c:v>-0.58818000000000004</c:v>
                </c:pt>
                <c:pt idx="522">
                  <c:v>-0.59486000000000006</c:v>
                </c:pt>
                <c:pt idx="523">
                  <c:v>-0.59036</c:v>
                </c:pt>
                <c:pt idx="524">
                  <c:v>-0.58076000000000005</c:v>
                </c:pt>
                <c:pt idx="525">
                  <c:v>-0.57774000000000003</c:v>
                </c:pt>
                <c:pt idx="526">
                  <c:v>-0.58228999999999997</c:v>
                </c:pt>
                <c:pt idx="527">
                  <c:v>-0.58960999999999997</c:v>
                </c:pt>
                <c:pt idx="528">
                  <c:v>-0.59050999999999998</c:v>
                </c:pt>
                <c:pt idx="529">
                  <c:v>-0.59533999999999998</c:v>
                </c:pt>
                <c:pt idx="530">
                  <c:v>-0.59670000000000001</c:v>
                </c:pt>
                <c:pt idx="531">
                  <c:v>-0.59104000000000001</c:v>
                </c:pt>
                <c:pt idx="532">
                  <c:v>-0.57984999999999998</c:v>
                </c:pt>
                <c:pt idx="533">
                  <c:v>-0.57535000000000003</c:v>
                </c:pt>
                <c:pt idx="534">
                  <c:v>-0.57508000000000004</c:v>
                </c:pt>
                <c:pt idx="535">
                  <c:v>-0.57316999999999996</c:v>
                </c:pt>
                <c:pt idx="536">
                  <c:v>-0.57132000000000005</c:v>
                </c:pt>
                <c:pt idx="537">
                  <c:v>-0.57277</c:v>
                </c:pt>
                <c:pt idx="538">
                  <c:v>-0.58170999999999995</c:v>
                </c:pt>
                <c:pt idx="539">
                  <c:v>-0.57360999999999995</c:v>
                </c:pt>
                <c:pt idx="540">
                  <c:v>-0.56967000000000001</c:v>
                </c:pt>
                <c:pt idx="541">
                  <c:v>-0.56889999999999996</c:v>
                </c:pt>
                <c:pt idx="542">
                  <c:v>-0.56843999999999995</c:v>
                </c:pt>
                <c:pt idx="543">
                  <c:v>-0.56484000000000001</c:v>
                </c:pt>
                <c:pt idx="544">
                  <c:v>-0.56123999999999996</c:v>
                </c:pt>
                <c:pt idx="545">
                  <c:v>-0.56440000000000001</c:v>
                </c:pt>
                <c:pt idx="546">
                  <c:v>-0.56079999999999997</c:v>
                </c:pt>
                <c:pt idx="547">
                  <c:v>-0.55245999999999995</c:v>
                </c:pt>
                <c:pt idx="548">
                  <c:v>-0.54549999999999998</c:v>
                </c:pt>
                <c:pt idx="549">
                  <c:v>-0.54010999999999998</c:v>
                </c:pt>
                <c:pt idx="550">
                  <c:v>-0.53147999999999995</c:v>
                </c:pt>
                <c:pt idx="551">
                  <c:v>-0.52248000000000006</c:v>
                </c:pt>
                <c:pt idx="552">
                  <c:v>-0.51580999999999999</c:v>
                </c:pt>
                <c:pt idx="553">
                  <c:v>-0.51044</c:v>
                </c:pt>
                <c:pt idx="554">
                  <c:v>-0.49785000000000001</c:v>
                </c:pt>
                <c:pt idx="555">
                  <c:v>-0.48612</c:v>
                </c:pt>
                <c:pt idx="556">
                  <c:v>-0.48098000000000002</c:v>
                </c:pt>
                <c:pt idx="557">
                  <c:v>-0.47516000000000003</c:v>
                </c:pt>
                <c:pt idx="558">
                  <c:v>-0.46476000000000001</c:v>
                </c:pt>
                <c:pt idx="559">
                  <c:v>-0.45068000000000003</c:v>
                </c:pt>
                <c:pt idx="560">
                  <c:v>-0.44797999999999999</c:v>
                </c:pt>
                <c:pt idx="561">
                  <c:v>-0.44385000000000002</c:v>
                </c:pt>
                <c:pt idx="562">
                  <c:v>-0.43181999999999998</c:v>
                </c:pt>
                <c:pt idx="563">
                  <c:v>-0.41587000000000002</c:v>
                </c:pt>
                <c:pt idx="564">
                  <c:v>-0.40400999999999998</c:v>
                </c:pt>
                <c:pt idx="565">
                  <c:v>-0.39051999999999998</c:v>
                </c:pt>
                <c:pt idx="566">
                  <c:v>-0.37779000000000001</c:v>
                </c:pt>
                <c:pt idx="567">
                  <c:v>-0.37247999999999998</c:v>
                </c:pt>
                <c:pt idx="568">
                  <c:v>-0.37087999999999999</c:v>
                </c:pt>
                <c:pt idx="569">
                  <c:v>-0.36609000000000003</c:v>
                </c:pt>
                <c:pt idx="570">
                  <c:v>-0.34989999999999999</c:v>
                </c:pt>
                <c:pt idx="571">
                  <c:v>-0.34861999999999999</c:v>
                </c:pt>
                <c:pt idx="572">
                  <c:v>-0.35171000000000002</c:v>
                </c:pt>
                <c:pt idx="573">
                  <c:v>-0.35416999999999998</c:v>
                </c:pt>
                <c:pt idx="574">
                  <c:v>-0.35338000000000003</c:v>
                </c:pt>
                <c:pt idx="575">
                  <c:v>-0.34977999999999998</c:v>
                </c:pt>
                <c:pt idx="576">
                  <c:v>-0.35061999999999999</c:v>
                </c:pt>
                <c:pt idx="577">
                  <c:v>-0.34272999999999998</c:v>
                </c:pt>
                <c:pt idx="578">
                  <c:v>-0.33611999999999997</c:v>
                </c:pt>
                <c:pt idx="579">
                  <c:v>-0.33163999999999999</c:v>
                </c:pt>
                <c:pt idx="580">
                  <c:v>-0.32201999999999997</c:v>
                </c:pt>
                <c:pt idx="581">
                  <c:v>-0.30042999999999997</c:v>
                </c:pt>
                <c:pt idx="582">
                  <c:v>-0.28104000000000001</c:v>
                </c:pt>
                <c:pt idx="583">
                  <c:v>-0.26006000000000001</c:v>
                </c:pt>
                <c:pt idx="584">
                  <c:v>-0.23694000000000001</c:v>
                </c:pt>
                <c:pt idx="585">
                  <c:v>-0.2147</c:v>
                </c:pt>
                <c:pt idx="586">
                  <c:v>-0.2084</c:v>
                </c:pt>
                <c:pt idx="587">
                  <c:v>-0.21634999999999999</c:v>
                </c:pt>
                <c:pt idx="588">
                  <c:v>-0.22217999999999999</c:v>
                </c:pt>
                <c:pt idx="589">
                  <c:v>-0.22428999999999999</c:v>
                </c:pt>
                <c:pt idx="590">
                  <c:v>-0.22428999999999999</c:v>
                </c:pt>
                <c:pt idx="591">
                  <c:v>-0.22428999999999999</c:v>
                </c:pt>
                <c:pt idx="592">
                  <c:v>-0.21834999999999999</c:v>
                </c:pt>
                <c:pt idx="593">
                  <c:v>-0.21972</c:v>
                </c:pt>
                <c:pt idx="594">
                  <c:v>-0.22850000000000001</c:v>
                </c:pt>
                <c:pt idx="595">
                  <c:v>-0.24068000000000001</c:v>
                </c:pt>
                <c:pt idx="596">
                  <c:v>-0.24879999999999999</c:v>
                </c:pt>
                <c:pt idx="597">
                  <c:v>-0.2596</c:v>
                </c:pt>
                <c:pt idx="598">
                  <c:v>-0.27456999999999998</c:v>
                </c:pt>
                <c:pt idx="599">
                  <c:v>-0.28395999999999999</c:v>
                </c:pt>
                <c:pt idx="600">
                  <c:v>-0.28453000000000001</c:v>
                </c:pt>
                <c:pt idx="601">
                  <c:v>-0.27933999999999998</c:v>
                </c:pt>
                <c:pt idx="602">
                  <c:v>-0.28832999999999998</c:v>
                </c:pt>
                <c:pt idx="603">
                  <c:v>-0.29054000000000002</c:v>
                </c:pt>
                <c:pt idx="604">
                  <c:v>-0.29089999999999999</c:v>
                </c:pt>
                <c:pt idx="605">
                  <c:v>-0.29389999999999999</c:v>
                </c:pt>
                <c:pt idx="606">
                  <c:v>-0.30137999999999998</c:v>
                </c:pt>
                <c:pt idx="607">
                  <c:v>-0.30497999999999997</c:v>
                </c:pt>
                <c:pt idx="608">
                  <c:v>-0.30044999999999999</c:v>
                </c:pt>
                <c:pt idx="609">
                  <c:v>-0.29987000000000003</c:v>
                </c:pt>
                <c:pt idx="610">
                  <c:v>-0.29931999999999997</c:v>
                </c:pt>
                <c:pt idx="611">
                  <c:v>-0.29427999999999999</c:v>
                </c:pt>
                <c:pt idx="612">
                  <c:v>-0.28348000000000001</c:v>
                </c:pt>
                <c:pt idx="613">
                  <c:v>-0.28399999999999997</c:v>
                </c:pt>
                <c:pt idx="614">
                  <c:v>-0.28423999999999999</c:v>
                </c:pt>
                <c:pt idx="615">
                  <c:v>-0.27481</c:v>
                </c:pt>
                <c:pt idx="616">
                  <c:v>-0.25711000000000001</c:v>
                </c:pt>
                <c:pt idx="617">
                  <c:v>-0.24274000000000001</c:v>
                </c:pt>
                <c:pt idx="618">
                  <c:v>-0.22925000000000001</c:v>
                </c:pt>
                <c:pt idx="619">
                  <c:v>-0.21217</c:v>
                </c:pt>
                <c:pt idx="620">
                  <c:v>-0.19924</c:v>
                </c:pt>
                <c:pt idx="621">
                  <c:v>-0.18906000000000001</c:v>
                </c:pt>
                <c:pt idx="622">
                  <c:v>-0.17688999999999999</c:v>
                </c:pt>
                <c:pt idx="623">
                  <c:v>-0.16880000000000001</c:v>
                </c:pt>
                <c:pt idx="624">
                  <c:v>-0.17852999999999999</c:v>
                </c:pt>
                <c:pt idx="625">
                  <c:v>-0.19621</c:v>
                </c:pt>
                <c:pt idx="626">
                  <c:v>-0.21335999999999999</c:v>
                </c:pt>
                <c:pt idx="627">
                  <c:v>-0.22606000000000001</c:v>
                </c:pt>
                <c:pt idx="628">
                  <c:v>-0.24404999999999999</c:v>
                </c:pt>
                <c:pt idx="629">
                  <c:v>-0.26704</c:v>
                </c:pt>
                <c:pt idx="630">
                  <c:v>-0.29292000000000001</c:v>
                </c:pt>
                <c:pt idx="631">
                  <c:v>-0.32156000000000001</c:v>
                </c:pt>
                <c:pt idx="632">
                  <c:v>-0.35174</c:v>
                </c:pt>
                <c:pt idx="633">
                  <c:v>-0.38052999999999998</c:v>
                </c:pt>
                <c:pt idx="634">
                  <c:v>-0.38972000000000001</c:v>
                </c:pt>
                <c:pt idx="635">
                  <c:v>-0.39939999999999998</c:v>
                </c:pt>
                <c:pt idx="636">
                  <c:v>-0.41070000000000001</c:v>
                </c:pt>
                <c:pt idx="637">
                  <c:v>-0.42070000000000002</c:v>
                </c:pt>
                <c:pt idx="638">
                  <c:v>-0.42484</c:v>
                </c:pt>
                <c:pt idx="639">
                  <c:v>-0.43833</c:v>
                </c:pt>
                <c:pt idx="640">
                  <c:v>-0.45404</c:v>
                </c:pt>
                <c:pt idx="641">
                  <c:v>-0.46232000000000001</c:v>
                </c:pt>
                <c:pt idx="642">
                  <c:v>-0.4647</c:v>
                </c:pt>
                <c:pt idx="643">
                  <c:v>-0.46628999999999998</c:v>
                </c:pt>
                <c:pt idx="644">
                  <c:v>-0.46628999999999998</c:v>
                </c:pt>
                <c:pt idx="645">
                  <c:v>-0.45833000000000002</c:v>
                </c:pt>
                <c:pt idx="646">
                  <c:v>-0.45226</c:v>
                </c:pt>
                <c:pt idx="647">
                  <c:v>-0.45451000000000003</c:v>
                </c:pt>
                <c:pt idx="648">
                  <c:v>-0.46439999999999998</c:v>
                </c:pt>
                <c:pt idx="649">
                  <c:v>-0.4662</c:v>
                </c:pt>
                <c:pt idx="650">
                  <c:v>-0.46457999999999999</c:v>
                </c:pt>
                <c:pt idx="651">
                  <c:v>-0.46856999999999999</c:v>
                </c:pt>
                <c:pt idx="652">
                  <c:v>-0.47097</c:v>
                </c:pt>
                <c:pt idx="653">
                  <c:v>-0.46761999999999998</c:v>
                </c:pt>
                <c:pt idx="654">
                  <c:v>-0.45961000000000002</c:v>
                </c:pt>
                <c:pt idx="655">
                  <c:v>-0.45780999999999999</c:v>
                </c:pt>
                <c:pt idx="656">
                  <c:v>-0.4546</c:v>
                </c:pt>
                <c:pt idx="657">
                  <c:v>-0.45051999999999998</c:v>
                </c:pt>
                <c:pt idx="658">
                  <c:v>-0.44741999999999998</c:v>
                </c:pt>
                <c:pt idx="659">
                  <c:v>-0.44784000000000002</c:v>
                </c:pt>
                <c:pt idx="660">
                  <c:v>-0.45323000000000002</c:v>
                </c:pt>
                <c:pt idx="661">
                  <c:v>-0.45332</c:v>
                </c:pt>
                <c:pt idx="662">
                  <c:v>-0.45955000000000001</c:v>
                </c:pt>
                <c:pt idx="663">
                  <c:v>-0.46966999999999998</c:v>
                </c:pt>
                <c:pt idx="664">
                  <c:v>-0.47765000000000002</c:v>
                </c:pt>
                <c:pt idx="665">
                  <c:v>-0.47943999999999998</c:v>
                </c:pt>
                <c:pt idx="666">
                  <c:v>-0.48451</c:v>
                </c:pt>
                <c:pt idx="667">
                  <c:v>-0.49173</c:v>
                </c:pt>
                <c:pt idx="668">
                  <c:v>-0.49428</c:v>
                </c:pt>
                <c:pt idx="669">
                  <c:v>-0.49164000000000002</c:v>
                </c:pt>
                <c:pt idx="670">
                  <c:v>-0.49614000000000003</c:v>
                </c:pt>
                <c:pt idx="671">
                  <c:v>-0.49451000000000001</c:v>
                </c:pt>
                <c:pt idx="672">
                  <c:v>-0.4874</c:v>
                </c:pt>
                <c:pt idx="673">
                  <c:v>-0.48203000000000001</c:v>
                </c:pt>
                <c:pt idx="674">
                  <c:v>-0.48071999999999998</c:v>
                </c:pt>
                <c:pt idx="675">
                  <c:v>-0.4803</c:v>
                </c:pt>
                <c:pt idx="676">
                  <c:v>-0.46860000000000002</c:v>
                </c:pt>
                <c:pt idx="677">
                  <c:v>-0.46123999999999998</c:v>
                </c:pt>
                <c:pt idx="678">
                  <c:v>-0.45851999999999998</c:v>
                </c:pt>
                <c:pt idx="679">
                  <c:v>-0.45611000000000002</c:v>
                </c:pt>
                <c:pt idx="680">
                  <c:v>-0.4491</c:v>
                </c:pt>
                <c:pt idx="681">
                  <c:v>-0.44369999999999998</c:v>
                </c:pt>
                <c:pt idx="682">
                  <c:v>-0.44297999999999998</c:v>
                </c:pt>
                <c:pt idx="683">
                  <c:v>-0.44013000000000002</c:v>
                </c:pt>
                <c:pt idx="684">
                  <c:v>-0.43598999999999999</c:v>
                </c:pt>
                <c:pt idx="685">
                  <c:v>-0.43447000000000002</c:v>
                </c:pt>
                <c:pt idx="686">
                  <c:v>-0.44346999999999998</c:v>
                </c:pt>
                <c:pt idx="687">
                  <c:v>-0.44074000000000002</c:v>
                </c:pt>
                <c:pt idx="688">
                  <c:v>-0.43839</c:v>
                </c:pt>
                <c:pt idx="689">
                  <c:v>-0.44034000000000001</c:v>
                </c:pt>
                <c:pt idx="690">
                  <c:v>-0.44519999999999998</c:v>
                </c:pt>
                <c:pt idx="691">
                  <c:v>-0.44519999999999998</c:v>
                </c:pt>
                <c:pt idx="692">
                  <c:v>-0.43803999999999998</c:v>
                </c:pt>
                <c:pt idx="693">
                  <c:v>-0.43769000000000002</c:v>
                </c:pt>
                <c:pt idx="694">
                  <c:v>-0.43522</c:v>
                </c:pt>
                <c:pt idx="695">
                  <c:v>-0.42838999999999999</c:v>
                </c:pt>
                <c:pt idx="696">
                  <c:v>-0.42050999999999999</c:v>
                </c:pt>
                <c:pt idx="697">
                  <c:v>-0.41600999999999999</c:v>
                </c:pt>
                <c:pt idx="698">
                  <c:v>-0.41299999999999998</c:v>
                </c:pt>
                <c:pt idx="699">
                  <c:v>-0.40870000000000001</c:v>
                </c:pt>
                <c:pt idx="700">
                  <c:v>-0.40620000000000001</c:v>
                </c:pt>
                <c:pt idx="701">
                  <c:v>-0.40811999999999998</c:v>
                </c:pt>
                <c:pt idx="702">
                  <c:v>-0.40451999999999999</c:v>
                </c:pt>
                <c:pt idx="703">
                  <c:v>-0.39451999999999998</c:v>
                </c:pt>
                <c:pt idx="704">
                  <c:v>-0.39198</c:v>
                </c:pt>
                <c:pt idx="705">
                  <c:v>-0.39189000000000002</c:v>
                </c:pt>
                <c:pt idx="706">
                  <c:v>-0.38800000000000001</c:v>
                </c:pt>
                <c:pt idx="707">
                  <c:v>-0.37901000000000001</c:v>
                </c:pt>
                <c:pt idx="708">
                  <c:v>-0.37858999999999998</c:v>
                </c:pt>
                <c:pt idx="709">
                  <c:v>-0.37664999999999998</c:v>
                </c:pt>
                <c:pt idx="710">
                  <c:v>-0.37264000000000003</c:v>
                </c:pt>
                <c:pt idx="711">
                  <c:v>-0.36837999999999999</c:v>
                </c:pt>
                <c:pt idx="712">
                  <c:v>-0.36748999999999998</c:v>
                </c:pt>
                <c:pt idx="713">
                  <c:v>-0.36748999999999998</c:v>
                </c:pt>
                <c:pt idx="714">
                  <c:v>-0.36608000000000002</c:v>
                </c:pt>
                <c:pt idx="715">
                  <c:v>-0.36874000000000001</c:v>
                </c:pt>
                <c:pt idx="716">
                  <c:v>-0.37162000000000001</c:v>
                </c:pt>
                <c:pt idx="717">
                  <c:v>-0.36615999999999999</c:v>
                </c:pt>
                <c:pt idx="718">
                  <c:v>-0.34997</c:v>
                </c:pt>
                <c:pt idx="719">
                  <c:v>-0.33606000000000003</c:v>
                </c:pt>
                <c:pt idx="720">
                  <c:v>-0.32146000000000002</c:v>
                </c:pt>
                <c:pt idx="721">
                  <c:v>-0.29829</c:v>
                </c:pt>
                <c:pt idx="722">
                  <c:v>-0.26284000000000002</c:v>
                </c:pt>
                <c:pt idx="723">
                  <c:v>-0.23044999999999999</c:v>
                </c:pt>
                <c:pt idx="724">
                  <c:v>-0.18657000000000001</c:v>
                </c:pt>
                <c:pt idx="725">
                  <c:v>-0.12144000000000001</c:v>
                </c:pt>
                <c:pt idx="726">
                  <c:v>-4.3166999999999997E-2</c:v>
                </c:pt>
                <c:pt idx="727">
                  <c:v>4.2824000000000001E-2</c:v>
                </c:pt>
                <c:pt idx="728">
                  <c:v>0.14088000000000001</c:v>
                </c:pt>
                <c:pt idx="729">
                  <c:v>0.25828000000000001</c:v>
                </c:pt>
                <c:pt idx="730">
                  <c:v>0.38013999999999998</c:v>
                </c:pt>
                <c:pt idx="731">
                  <c:v>0.50429999999999997</c:v>
                </c:pt>
                <c:pt idx="732">
                  <c:v>0.63356000000000001</c:v>
                </c:pt>
                <c:pt idx="733">
                  <c:v>0.77485999999999999</c:v>
                </c:pt>
                <c:pt idx="734">
                  <c:v>0.93859000000000004</c:v>
                </c:pt>
                <c:pt idx="735">
                  <c:v>1.1328</c:v>
                </c:pt>
                <c:pt idx="736">
                  <c:v>1.3643000000000001</c:v>
                </c:pt>
                <c:pt idx="737">
                  <c:v>1.6323000000000001</c:v>
                </c:pt>
                <c:pt idx="738">
                  <c:v>1.9294</c:v>
                </c:pt>
                <c:pt idx="739">
                  <c:v>2.2362000000000002</c:v>
                </c:pt>
                <c:pt idx="740">
                  <c:v>2.5524</c:v>
                </c:pt>
                <c:pt idx="741">
                  <c:v>2.8349000000000002</c:v>
                </c:pt>
                <c:pt idx="742">
                  <c:v>3.0573000000000001</c:v>
                </c:pt>
                <c:pt idx="743">
                  <c:v>3.2096</c:v>
                </c:pt>
                <c:pt idx="744">
                  <c:v>3.3104</c:v>
                </c:pt>
                <c:pt idx="745">
                  <c:v>3.3976999999999999</c:v>
                </c:pt>
                <c:pt idx="746">
                  <c:v>3.4872000000000001</c:v>
                </c:pt>
                <c:pt idx="747">
                  <c:v>3.5775999999999999</c:v>
                </c:pt>
                <c:pt idx="748">
                  <c:v>3.6573000000000002</c:v>
                </c:pt>
                <c:pt idx="749">
                  <c:v>3.7031999999999998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53-46B4-B6F4-1F9A3FC69689}"/>
            </c:ext>
          </c:extLst>
        </c:ser>
        <c:ser>
          <c:idx val="2"/>
          <c:order val="1"/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val>
            <c:numRef>
              <c:f>Sheet2!$B$5:$B$754</c:f>
              <c:numCache>
                <c:formatCode>General</c:formatCode>
                <c:ptCount val="750"/>
                <c:pt idx="312">
                  <c:v>-0.29306284048586456</c:v>
                </c:pt>
                <c:pt idx="313">
                  <c:v>-0.35040092363169445</c:v>
                </c:pt>
                <c:pt idx="314">
                  <c:v>-0.37921153979131561</c:v>
                </c:pt>
                <c:pt idx="315">
                  <c:v>-0.42126332286684343</c:v>
                </c:pt>
                <c:pt idx="316">
                  <c:v>-0.47043514351258042</c:v>
                </c:pt>
                <c:pt idx="317">
                  <c:v>-0.49440143031272477</c:v>
                </c:pt>
                <c:pt idx="318">
                  <c:v>-0.51344077128369514</c:v>
                </c:pt>
                <c:pt idx="319">
                  <c:v>-0.52711004172439191</c:v>
                </c:pt>
                <c:pt idx="320">
                  <c:v>-0.52439120881256107</c:v>
                </c:pt>
                <c:pt idx="321">
                  <c:v>-0.5179245924117698</c:v>
                </c:pt>
                <c:pt idx="322">
                  <c:v>-0.53306593813069558</c:v>
                </c:pt>
                <c:pt idx="323">
                  <c:v>-0.57305230946381036</c:v>
                </c:pt>
                <c:pt idx="324">
                  <c:v>-0.62935918885606434</c:v>
                </c:pt>
                <c:pt idx="325">
                  <c:v>-0.67258262368365207</c:v>
                </c:pt>
                <c:pt idx="326">
                  <c:v>-0.72300871255114507</c:v>
                </c:pt>
                <c:pt idx="327">
                  <c:v>-0.73418446772463786</c:v>
                </c:pt>
                <c:pt idx="328">
                  <c:v>-0.73550633123978226</c:v>
                </c:pt>
                <c:pt idx="329">
                  <c:v>-0.7563857663085386</c:v>
                </c:pt>
                <c:pt idx="330">
                  <c:v>-0.76696818501784714</c:v>
                </c:pt>
                <c:pt idx="331">
                  <c:v>-0.76696818501784714</c:v>
                </c:pt>
                <c:pt idx="332">
                  <c:v>-0.7734348014186383</c:v>
                </c:pt>
                <c:pt idx="333">
                  <c:v>-0.78527148834970317</c:v>
                </c:pt>
                <c:pt idx="334">
                  <c:v>-0.79629703176011102</c:v>
                </c:pt>
                <c:pt idx="335">
                  <c:v>-0.81791250446798203</c:v>
                </c:pt>
                <c:pt idx="336">
                  <c:v>-0.83834130424748476</c:v>
                </c:pt>
                <c:pt idx="337">
                  <c:v>-0.84555146887554467</c:v>
                </c:pt>
                <c:pt idx="338">
                  <c:v>-0.89553443304193703</c:v>
                </c:pt>
                <c:pt idx="339">
                  <c:v>-0.90067918592758489</c:v>
                </c:pt>
                <c:pt idx="340">
                  <c:v>-0.87164325212333449</c:v>
                </c:pt>
                <c:pt idx="341">
                  <c:v>-0.85106424058074859</c:v>
                </c:pt>
                <c:pt idx="342">
                  <c:v>-0.86355434868123016</c:v>
                </c:pt>
                <c:pt idx="343">
                  <c:v>-0.88090380731749973</c:v>
                </c:pt>
                <c:pt idx="344">
                  <c:v>-0.89443037658326596</c:v>
                </c:pt>
                <c:pt idx="345">
                  <c:v>-0.90854277172506248</c:v>
                </c:pt>
                <c:pt idx="346">
                  <c:v>-0.91405554343026507</c:v>
                </c:pt>
                <c:pt idx="347">
                  <c:v>-0.93684266789019643</c:v>
                </c:pt>
                <c:pt idx="348">
                  <c:v>-0.9646318440608429</c:v>
                </c:pt>
                <c:pt idx="349">
                  <c:v>-0.97903715214065357</c:v>
                </c:pt>
                <c:pt idx="350">
                  <c:v>-0.9652176699368733</c:v>
                </c:pt>
                <c:pt idx="351">
                  <c:v>-0.9572038723763121</c:v>
                </c:pt>
                <c:pt idx="352">
                  <c:v>-0.94427063957472968</c:v>
                </c:pt>
                <c:pt idx="353">
                  <c:v>-0.92986533149491657</c:v>
                </c:pt>
                <c:pt idx="354">
                  <c:v>-0.91104379758041887</c:v>
                </c:pt>
                <c:pt idx="355">
                  <c:v>-0.88193275789462777</c:v>
                </c:pt>
                <c:pt idx="356">
                  <c:v>-0.87061430154620645</c:v>
                </c:pt>
                <c:pt idx="357">
                  <c:v>-0.90192594356118638</c:v>
                </c:pt>
                <c:pt idx="358">
                  <c:v>-0.94353460193561312</c:v>
                </c:pt>
                <c:pt idx="359">
                  <c:v>-0.9524271383102213</c:v>
                </c:pt>
                <c:pt idx="360">
                  <c:v>-0.93081917619050403</c:v>
                </c:pt>
                <c:pt idx="361">
                  <c:v>-0.90920370348263357</c:v>
                </c:pt>
                <c:pt idx="362">
                  <c:v>-0.89458058834634957</c:v>
                </c:pt>
                <c:pt idx="363">
                  <c:v>-0.91810375044539505</c:v>
                </c:pt>
                <c:pt idx="364">
                  <c:v>-0.94125889372488358</c:v>
                </c:pt>
                <c:pt idx="365">
                  <c:v>-0.94786821130060384</c:v>
                </c:pt>
                <c:pt idx="366">
                  <c:v>-0.94353460193561312</c:v>
                </c:pt>
                <c:pt idx="367">
                  <c:v>-0.94735749130611646</c:v>
                </c:pt>
                <c:pt idx="368">
                  <c:v>-0.96779380167377271</c:v>
                </c:pt>
                <c:pt idx="369">
                  <c:v>-0.97308125573435089</c:v>
                </c:pt>
                <c:pt idx="370">
                  <c:v>-0.93155521382961815</c:v>
                </c:pt>
                <c:pt idx="371">
                  <c:v>-0.89553443304193703</c:v>
                </c:pt>
                <c:pt idx="372">
                  <c:v>-0.86172176517159826</c:v>
                </c:pt>
                <c:pt idx="373">
                  <c:v>-0.86892441921150487</c:v>
                </c:pt>
                <c:pt idx="374">
                  <c:v>-0.8692173321495188</c:v>
                </c:pt>
                <c:pt idx="375">
                  <c:v>-0.91295899755974719</c:v>
                </c:pt>
                <c:pt idx="376">
                  <c:v>-0.94662145366700234</c:v>
                </c:pt>
                <c:pt idx="377">
                  <c:v>-0.96065874292725595</c:v>
                </c:pt>
                <c:pt idx="378">
                  <c:v>-0.95933687941211132</c:v>
                </c:pt>
                <c:pt idx="379">
                  <c:v>-0.93772891729239416</c:v>
                </c:pt>
                <c:pt idx="380">
                  <c:v>-0.91935050807899654</c:v>
                </c:pt>
                <c:pt idx="381">
                  <c:v>-0.9311120891285205</c:v>
                </c:pt>
                <c:pt idx="382">
                  <c:v>-0.94786821130060384</c:v>
                </c:pt>
                <c:pt idx="383">
                  <c:v>-0.94596052190943136</c:v>
                </c:pt>
                <c:pt idx="384">
                  <c:v>-0.93272686558167917</c:v>
                </c:pt>
                <c:pt idx="385">
                  <c:v>-0.94713968424964301</c:v>
                </c:pt>
                <c:pt idx="386">
                  <c:v>-0.92052967041921074</c:v>
                </c:pt>
                <c:pt idx="387">
                  <c:v>-0.91023265405976417</c:v>
                </c:pt>
                <c:pt idx="388">
                  <c:v>-0.90854277172506248</c:v>
                </c:pt>
                <c:pt idx="389">
                  <c:v>-0.89883909182979715</c:v>
                </c:pt>
                <c:pt idx="390">
                  <c:v>-0.87605196736986835</c:v>
                </c:pt>
                <c:pt idx="391">
                  <c:v>-0.85077132764273367</c:v>
                </c:pt>
                <c:pt idx="392">
                  <c:v>-0.84635510180804707</c:v>
                </c:pt>
                <c:pt idx="393">
                  <c:v>-0.8745874026797934</c:v>
                </c:pt>
                <c:pt idx="394">
                  <c:v>-0.91317680461622053</c:v>
                </c:pt>
                <c:pt idx="395">
                  <c:v>-0.93214103970564866</c:v>
                </c:pt>
                <c:pt idx="396">
                  <c:v>-0.93214103970564866</c:v>
                </c:pt>
                <c:pt idx="397">
                  <c:v>-0.93214103970564866</c:v>
                </c:pt>
                <c:pt idx="398">
                  <c:v>-0.91185494110107601</c:v>
                </c:pt>
                <c:pt idx="399">
                  <c:v>-0.91464887989444876</c:v>
                </c:pt>
                <c:pt idx="400">
                  <c:v>-0.91641386811069347</c:v>
                </c:pt>
                <c:pt idx="401">
                  <c:v>-0.90685288939036091</c:v>
                </c:pt>
                <c:pt idx="402">
                  <c:v>-0.90067918592758489</c:v>
                </c:pt>
                <c:pt idx="403">
                  <c:v>-0.89376944482569232</c:v>
                </c:pt>
                <c:pt idx="404">
                  <c:v>-0.88495201433262727</c:v>
                </c:pt>
                <c:pt idx="405">
                  <c:v>-0.88495201433262727</c:v>
                </c:pt>
                <c:pt idx="406">
                  <c:v>-0.8864165790227021</c:v>
                </c:pt>
                <c:pt idx="407">
                  <c:v>-0.88957853663563446</c:v>
                </c:pt>
                <c:pt idx="408">
                  <c:v>-0.86135374635204121</c:v>
                </c:pt>
                <c:pt idx="409">
                  <c:v>-0.86135374635204121</c:v>
                </c:pt>
                <c:pt idx="410">
                  <c:v>-0.8546618123066243</c:v>
                </c:pt>
                <c:pt idx="411">
                  <c:v>-0.88965364251717505</c:v>
                </c:pt>
                <c:pt idx="412">
                  <c:v>-0.91141181639997582</c:v>
                </c:pt>
                <c:pt idx="413">
                  <c:v>-0.89759233419619577</c:v>
                </c:pt>
                <c:pt idx="414">
                  <c:v>-0.85664460757934013</c:v>
                </c:pt>
                <c:pt idx="415">
                  <c:v>-0.82313236323517103</c:v>
                </c:pt>
                <c:pt idx="416">
                  <c:v>-0.8114383774790368</c:v>
                </c:pt>
                <c:pt idx="417">
                  <c:v>-0.80217782228487255</c:v>
                </c:pt>
                <c:pt idx="418">
                  <c:v>-0.79196342239512107</c:v>
                </c:pt>
                <c:pt idx="419">
                  <c:v>-0.79843003879591223</c:v>
                </c:pt>
                <c:pt idx="420">
                  <c:v>-0.79835493291436999</c:v>
                </c:pt>
                <c:pt idx="421">
                  <c:v>-0.79115227887446438</c:v>
                </c:pt>
                <c:pt idx="422">
                  <c:v>-0.77733279667068322</c:v>
                </c:pt>
                <c:pt idx="423">
                  <c:v>-0.79864784585238469</c:v>
                </c:pt>
                <c:pt idx="424">
                  <c:v>-0.83276093724889255</c:v>
                </c:pt>
                <c:pt idx="425">
                  <c:v>-0.84561906416893273</c:v>
                </c:pt>
                <c:pt idx="426">
                  <c:v>-0.82577609026545995</c:v>
                </c:pt>
                <c:pt idx="427">
                  <c:v>-0.79967679642951428</c:v>
                </c:pt>
                <c:pt idx="428">
                  <c:v>-0.78791521537999176</c:v>
                </c:pt>
                <c:pt idx="429">
                  <c:v>-0.78666845774638983</c:v>
                </c:pt>
                <c:pt idx="430">
                  <c:v>-0.8010737658262006</c:v>
                </c:pt>
                <c:pt idx="431">
                  <c:v>-0.81548658449416611</c:v>
                </c:pt>
                <c:pt idx="432">
                  <c:v>-0.82989189257397722</c:v>
                </c:pt>
                <c:pt idx="433">
                  <c:v>-0.81548658449416611</c:v>
                </c:pt>
                <c:pt idx="434">
                  <c:v>-0.79453204354386742</c:v>
                </c:pt>
                <c:pt idx="435">
                  <c:v>-0.76704329089938939</c:v>
                </c:pt>
                <c:pt idx="436">
                  <c:v>-0.75388474045318032</c:v>
                </c:pt>
                <c:pt idx="437">
                  <c:v>-0.75579242984435457</c:v>
                </c:pt>
                <c:pt idx="438">
                  <c:v>-0.76689307913630478</c:v>
                </c:pt>
                <c:pt idx="439">
                  <c:v>-0.76836515441453379</c:v>
                </c:pt>
                <c:pt idx="440">
                  <c:v>-0.75138371459782205</c:v>
                </c:pt>
                <c:pt idx="441">
                  <c:v>-0.748882688742464</c:v>
                </c:pt>
                <c:pt idx="442">
                  <c:v>-0.78931218477667819</c:v>
                </c:pt>
                <c:pt idx="443">
                  <c:v>-0.77857955430428527</c:v>
                </c:pt>
                <c:pt idx="444">
                  <c:v>-0.72815346543679205</c:v>
                </c:pt>
                <c:pt idx="445">
                  <c:v>-0.69911753163254298</c:v>
                </c:pt>
                <c:pt idx="446">
                  <c:v>-0.72852148425634922</c:v>
                </c:pt>
                <c:pt idx="447">
                  <c:v>-0.75293089575759331</c:v>
                </c:pt>
                <c:pt idx="448">
                  <c:v>-0.76424935210601619</c:v>
                </c:pt>
                <c:pt idx="449">
                  <c:v>-0.75800054276169782</c:v>
                </c:pt>
                <c:pt idx="450">
                  <c:v>-0.72830367719987665</c:v>
                </c:pt>
                <c:pt idx="451">
                  <c:v>-0.69456611521108014</c:v>
                </c:pt>
                <c:pt idx="452">
                  <c:v>-0.68294723533648793</c:v>
                </c:pt>
                <c:pt idx="453">
                  <c:v>-0.69198998347417973</c:v>
                </c:pt>
                <c:pt idx="454">
                  <c:v>-0.70875361623441857</c:v>
                </c:pt>
                <c:pt idx="455">
                  <c:v>-0.73602456182242393</c:v>
                </c:pt>
                <c:pt idx="456">
                  <c:v>-0.74322721586232943</c:v>
                </c:pt>
                <c:pt idx="457">
                  <c:v>-0.72925752189546367</c:v>
                </c:pt>
                <c:pt idx="458">
                  <c:v>-0.71485221381565245</c:v>
                </c:pt>
                <c:pt idx="459">
                  <c:v>-0.72337673137070235</c:v>
                </c:pt>
                <c:pt idx="460">
                  <c:v>-0.74792884404687676</c:v>
                </c:pt>
                <c:pt idx="461">
                  <c:v>-0.77674697079465327</c:v>
                </c:pt>
                <c:pt idx="462">
                  <c:v>-0.79056645299843442</c:v>
                </c:pt>
                <c:pt idx="463">
                  <c:v>-0.78439274953565818</c:v>
                </c:pt>
                <c:pt idx="464">
                  <c:v>-0.76755401089387709</c:v>
                </c:pt>
                <c:pt idx="465">
                  <c:v>-0.74771103699040409</c:v>
                </c:pt>
                <c:pt idx="466">
                  <c:v>-0.73440227478111053</c:v>
                </c:pt>
                <c:pt idx="467">
                  <c:v>-0.72764274544230434</c:v>
                </c:pt>
                <c:pt idx="468">
                  <c:v>-0.72764274544230434</c:v>
                </c:pt>
                <c:pt idx="469">
                  <c:v>-0.7206578984588714</c:v>
                </c:pt>
                <c:pt idx="470">
                  <c:v>-0.70081492455539873</c:v>
                </c:pt>
                <c:pt idx="471">
                  <c:v>-0.71316233148095087</c:v>
                </c:pt>
                <c:pt idx="472">
                  <c:v>-0.72977575247810555</c:v>
                </c:pt>
                <c:pt idx="473">
                  <c:v>-0.73117272187479199</c:v>
                </c:pt>
                <c:pt idx="474">
                  <c:v>-0.70926433622890617</c:v>
                </c:pt>
                <c:pt idx="475">
                  <c:v>-0.67927455772906997</c:v>
                </c:pt>
                <c:pt idx="476">
                  <c:v>-0.66236822379390059</c:v>
                </c:pt>
                <c:pt idx="477">
                  <c:v>-0.65854533442339824</c:v>
                </c:pt>
                <c:pt idx="478">
                  <c:v>-0.66677693904043311</c:v>
                </c:pt>
                <c:pt idx="479">
                  <c:v>-0.68081422830068694</c:v>
                </c:pt>
                <c:pt idx="480">
                  <c:v>-0.68802439292874684</c:v>
                </c:pt>
                <c:pt idx="481">
                  <c:v>-0.68140756476487097</c:v>
                </c:pt>
                <c:pt idx="482">
                  <c:v>-0.6617072920363285</c:v>
                </c:pt>
                <c:pt idx="483">
                  <c:v>-0.64009181932845749</c:v>
                </c:pt>
                <c:pt idx="484">
                  <c:v>-0.61355691137956692</c:v>
                </c:pt>
                <c:pt idx="485">
                  <c:v>-0.59752931625844241</c:v>
                </c:pt>
                <c:pt idx="486">
                  <c:v>-0.59752931625844241</c:v>
                </c:pt>
                <c:pt idx="487">
                  <c:v>-0.59885869036174089</c:v>
                </c:pt>
                <c:pt idx="488">
                  <c:v>-0.59620745274329812</c:v>
                </c:pt>
                <c:pt idx="489">
                  <c:v>-0.60503239382451701</c:v>
                </c:pt>
                <c:pt idx="490">
                  <c:v>-0.61848385720874111</c:v>
                </c:pt>
                <c:pt idx="491">
                  <c:v>-0.62450734890843274</c:v>
                </c:pt>
                <c:pt idx="492">
                  <c:v>-0.60289938678871602</c:v>
                </c:pt>
                <c:pt idx="493">
                  <c:v>-0.59496069510969607</c:v>
                </c:pt>
                <c:pt idx="494">
                  <c:v>-0.58775804106979057</c:v>
                </c:pt>
                <c:pt idx="495">
                  <c:v>-0.57504261532468104</c:v>
                </c:pt>
                <c:pt idx="496">
                  <c:v>-0.57518531649961135</c:v>
                </c:pt>
                <c:pt idx="497">
                  <c:v>-0.58238797053951685</c:v>
                </c:pt>
                <c:pt idx="498">
                  <c:v>-0.586068158735089</c:v>
                </c:pt>
                <c:pt idx="499">
                  <c:v>-0.5917987374967657</c:v>
                </c:pt>
                <c:pt idx="500">
                  <c:v>-0.6017953303300444</c:v>
                </c:pt>
                <c:pt idx="501">
                  <c:v>-0.59716880802703942</c:v>
                </c:pt>
                <c:pt idx="502">
                  <c:v>-0.57819706234945711</c:v>
                </c:pt>
                <c:pt idx="503">
                  <c:v>-0.57842237999408397</c:v>
                </c:pt>
                <c:pt idx="504">
                  <c:v>-0.58562503403398947</c:v>
                </c:pt>
                <c:pt idx="505">
                  <c:v>-0.55901502020355653</c:v>
                </c:pt>
                <c:pt idx="506">
                  <c:v>-0.55460630495702401</c:v>
                </c:pt>
                <c:pt idx="507">
                  <c:v>-0.56548163660434747</c:v>
                </c:pt>
                <c:pt idx="508">
                  <c:v>-0.575110210618069</c:v>
                </c:pt>
                <c:pt idx="509">
                  <c:v>-0.58232037524612879</c:v>
                </c:pt>
                <c:pt idx="510">
                  <c:v>-0.586068158735089</c:v>
                </c:pt>
                <c:pt idx="511">
                  <c:v>-0.58048028114834271</c:v>
                </c:pt>
                <c:pt idx="512">
                  <c:v>-0.57033347655197941</c:v>
                </c:pt>
                <c:pt idx="513">
                  <c:v>-0.57033347655197941</c:v>
                </c:pt>
                <c:pt idx="514">
                  <c:v>-0.5679075565781635</c:v>
                </c:pt>
                <c:pt idx="515">
                  <c:v>-0.5465925073964617</c:v>
                </c:pt>
                <c:pt idx="516">
                  <c:v>-0.5393898533565562</c:v>
                </c:pt>
                <c:pt idx="517">
                  <c:v>-0.55225549086475034</c:v>
                </c:pt>
                <c:pt idx="518">
                  <c:v>-0.56666079894456145</c:v>
                </c:pt>
                <c:pt idx="519">
                  <c:v>-0.57033347655197941</c:v>
                </c:pt>
                <c:pt idx="520">
                  <c:v>-0.57504261532468104</c:v>
                </c:pt>
                <c:pt idx="521">
                  <c:v>-0.57819706234945711</c:v>
                </c:pt>
                <c:pt idx="522">
                  <c:v>-0.59510339628462638</c:v>
                </c:pt>
                <c:pt idx="523">
                  <c:v>-0.6256865112486466</c:v>
                </c:pt>
                <c:pt idx="524">
                  <c:v>-0.64317867105984583</c:v>
                </c:pt>
                <c:pt idx="525">
                  <c:v>-0.64200701930778614</c:v>
                </c:pt>
                <c:pt idx="526">
                  <c:v>-0.60598623852010414</c:v>
                </c:pt>
                <c:pt idx="527">
                  <c:v>-0.5701907753770491</c:v>
                </c:pt>
                <c:pt idx="528">
                  <c:v>-0.55577795670908392</c:v>
                </c:pt>
                <c:pt idx="529">
                  <c:v>-0.58768293518824821</c:v>
                </c:pt>
                <c:pt idx="530">
                  <c:v>-0.62965210179407938</c:v>
                </c:pt>
                <c:pt idx="531">
                  <c:v>-0.64112076990558686</c:v>
                </c:pt>
                <c:pt idx="532">
                  <c:v>-0.62259965951725849</c:v>
                </c:pt>
                <c:pt idx="533">
                  <c:v>-0.59378153276948209</c:v>
                </c:pt>
                <c:pt idx="534">
                  <c:v>-0.5649709166098601</c:v>
                </c:pt>
                <c:pt idx="535">
                  <c:v>-0.54144775451081484</c:v>
                </c:pt>
                <c:pt idx="536">
                  <c:v>-0.53299083224915322</c:v>
                </c:pt>
                <c:pt idx="537">
                  <c:v>-0.5415228603923572</c:v>
                </c:pt>
                <c:pt idx="538">
                  <c:v>-0.55791096374488491</c:v>
                </c:pt>
                <c:pt idx="539">
                  <c:v>-0.5939317445325667</c:v>
                </c:pt>
                <c:pt idx="540">
                  <c:v>-0.62995252532024859</c:v>
                </c:pt>
                <c:pt idx="541">
                  <c:v>-0.62671546182577598</c:v>
                </c:pt>
                <c:pt idx="542">
                  <c:v>-0.60775122673634796</c:v>
                </c:pt>
                <c:pt idx="543">
                  <c:v>-0.6017953303300444</c:v>
                </c:pt>
                <c:pt idx="544">
                  <c:v>-0.60635425733966131</c:v>
                </c:pt>
                <c:pt idx="545">
                  <c:v>-0.60576843146363146</c:v>
                </c:pt>
                <c:pt idx="546">
                  <c:v>-0.59855826683557167</c:v>
                </c:pt>
                <c:pt idx="547">
                  <c:v>-0.58621085991001942</c:v>
                </c:pt>
                <c:pt idx="548">
                  <c:v>-0.57033347655197941</c:v>
                </c:pt>
                <c:pt idx="549">
                  <c:v>-0.57158774477373575</c:v>
                </c:pt>
                <c:pt idx="550">
                  <c:v>-0.57761123647342727</c:v>
                </c:pt>
                <c:pt idx="551">
                  <c:v>-0.57040858243352177</c:v>
                </c:pt>
                <c:pt idx="552">
                  <c:v>-0.59172363161522334</c:v>
                </c:pt>
                <c:pt idx="553">
                  <c:v>-0.6068649773341489</c:v>
                </c:pt>
                <c:pt idx="554">
                  <c:v>-0.62127779600211419</c:v>
                </c:pt>
                <c:pt idx="555">
                  <c:v>-0.64082785696757216</c:v>
                </c:pt>
                <c:pt idx="556">
                  <c:v>-0.64001671344691524</c:v>
                </c:pt>
                <c:pt idx="557">
                  <c:v>-0.62178851599660179</c:v>
                </c:pt>
                <c:pt idx="558">
                  <c:v>-0.6096589161275221</c:v>
                </c:pt>
                <c:pt idx="559">
                  <c:v>-0.60466437500495984</c:v>
                </c:pt>
                <c:pt idx="560">
                  <c:v>-0.59025906692514873</c:v>
                </c:pt>
                <c:pt idx="561">
                  <c:v>-0.57937622468967098</c:v>
                </c:pt>
                <c:pt idx="562">
                  <c:v>-0.58554992815244722</c:v>
                </c:pt>
                <c:pt idx="563">
                  <c:v>-0.57834727411254161</c:v>
                </c:pt>
                <c:pt idx="564">
                  <c:v>-0.55703222493083993</c:v>
                </c:pt>
                <c:pt idx="565">
                  <c:v>-0.53541675222296914</c:v>
                </c:pt>
                <c:pt idx="566">
                  <c:v>-0.52527745821476002</c:v>
                </c:pt>
                <c:pt idx="567">
                  <c:v>-0.51299764658259583</c:v>
                </c:pt>
                <c:pt idx="568">
                  <c:v>-0.49859233850278467</c:v>
                </c:pt>
                <c:pt idx="569">
                  <c:v>-0.48793481391193383</c:v>
                </c:pt>
                <c:pt idx="570">
                  <c:v>-0.47763779755248598</c:v>
                </c:pt>
                <c:pt idx="571">
                  <c:v>-0.46323248947267481</c:v>
                </c:pt>
                <c:pt idx="572">
                  <c:v>-0.4558796236696846</c:v>
                </c:pt>
                <c:pt idx="573">
                  <c:v>-0.46918838587897843</c:v>
                </c:pt>
                <c:pt idx="574">
                  <c:v>-0.47462605170264005</c:v>
                </c:pt>
                <c:pt idx="575">
                  <c:v>-0.45301808958292333</c:v>
                </c:pt>
                <c:pt idx="576">
                  <c:v>-0.40347073952947504</c:v>
                </c:pt>
                <c:pt idx="577">
                  <c:v>-0.37200888575141011</c:v>
                </c:pt>
                <c:pt idx="578">
                  <c:v>-0.36583518228863388</c:v>
                </c:pt>
                <c:pt idx="579">
                  <c:v>-0.34584199662207693</c:v>
                </c:pt>
                <c:pt idx="580">
                  <c:v>-0.31702386987429987</c:v>
                </c:pt>
                <c:pt idx="581">
                  <c:v>-0.29923729500745488</c:v>
                </c:pt>
                <c:pt idx="582">
                  <c:v>-0.27997864486238166</c:v>
                </c:pt>
                <c:pt idx="583">
                  <c:v>-0.2463116824022355</c:v>
                </c:pt>
                <c:pt idx="584">
                  <c:v>-0.22595047791611977</c:v>
                </c:pt>
                <c:pt idx="585">
                  <c:v>-0.23212493243771259</c:v>
                </c:pt>
                <c:pt idx="586">
                  <c:v>-0.23102237809667259</c:v>
                </c:pt>
                <c:pt idx="587">
                  <c:v>-0.20941066068287878</c:v>
                </c:pt>
                <c:pt idx="588">
                  <c:v>-0.20161917653168193</c:v>
                </c:pt>
                <c:pt idx="589">
                  <c:v>-0.19441502037414421</c:v>
                </c:pt>
                <c:pt idx="590">
                  <c:v>-0.19838436621365452</c:v>
                </c:pt>
                <c:pt idx="591">
                  <c:v>-0.2055885223711898</c:v>
                </c:pt>
                <c:pt idx="592">
                  <c:v>-0.20852891763357201</c:v>
                </c:pt>
                <c:pt idx="593">
                  <c:v>-0.19412135637731343</c:v>
                </c:pt>
                <c:pt idx="594">
                  <c:v>-0.17118702438956063</c:v>
                </c:pt>
                <c:pt idx="595">
                  <c:v>-0.16133688802528834</c:v>
                </c:pt>
                <c:pt idx="596">
                  <c:v>-0.15809982453081545</c:v>
                </c:pt>
                <c:pt idx="597">
                  <c:v>-0.14178682705983231</c:v>
                </c:pt>
                <c:pt idx="598">
                  <c:v>-0.11355452618808565</c:v>
                </c:pt>
                <c:pt idx="599">
                  <c:v>-9.9149218108272597E-2</c:v>
                </c:pt>
                <c:pt idx="600">
                  <c:v>-7.7901764219959091E-2</c:v>
                </c:pt>
                <c:pt idx="601">
                  <c:v>-5.0120098637468469E-2</c:v>
                </c:pt>
                <c:pt idx="602">
                  <c:v>-3.784028700530373E-2</c:v>
                </c:pt>
                <c:pt idx="603">
                  <c:v>-3.5489472913028508E-2</c:v>
                </c:pt>
                <c:pt idx="604">
                  <c:v>-1.4542442550884882E-2</c:v>
                </c:pt>
                <c:pt idx="605">
                  <c:v>2.1478338236796235E-2</c:v>
                </c:pt>
                <c:pt idx="606">
                  <c:v>6.6098742461071502E-2</c:v>
                </c:pt>
                <c:pt idx="607">
                  <c:v>0.11711065720459379</c:v>
                </c:pt>
                <c:pt idx="608">
                  <c:v>0.14541055336973008</c:v>
                </c:pt>
                <c:pt idx="609">
                  <c:v>0.14541055336973008</c:v>
                </c:pt>
                <c:pt idx="610">
                  <c:v>0.14585367807082772</c:v>
                </c:pt>
                <c:pt idx="611">
                  <c:v>0.16025898615064094</c:v>
                </c:pt>
                <c:pt idx="612">
                  <c:v>0.14761866628707254</c:v>
                </c:pt>
                <c:pt idx="613">
                  <c:v>0.11490254428725144</c:v>
                </c:pt>
                <c:pt idx="614">
                  <c:v>9.5209782146862598E-2</c:v>
                </c:pt>
                <c:pt idx="615">
                  <c:v>7.6020229412807838E-2</c:v>
                </c:pt>
                <c:pt idx="616">
                  <c:v>5.4412267293090677E-2</c:v>
                </c:pt>
                <c:pt idx="617">
                  <c:v>5.3526017890892841E-2</c:v>
                </c:pt>
                <c:pt idx="618">
                  <c:v>6.955361301201779E-2</c:v>
                </c:pt>
                <c:pt idx="619">
                  <c:v>6.8231749496873273E-2</c:v>
                </c:pt>
                <c:pt idx="620">
                  <c:v>4.6616276789002709E-2</c:v>
                </c:pt>
                <c:pt idx="621">
                  <c:v>2.4197171148628405E-2</c:v>
                </c:pt>
                <c:pt idx="622">
                  <c:v>-4.7636567740790836E-3</c:v>
                </c:pt>
                <c:pt idx="623">
                  <c:v>-4.078443756176009E-2</c:v>
                </c:pt>
                <c:pt idx="624">
                  <c:v>-8.3489641806707149E-2</c:v>
                </c:pt>
                <c:pt idx="625">
                  <c:v>-0.14479857290967596</c:v>
                </c:pt>
                <c:pt idx="626">
                  <c:v>-0.17206876743886745</c:v>
                </c:pt>
                <c:pt idx="627">
                  <c:v>-0.16295391765489486</c:v>
                </c:pt>
                <c:pt idx="628">
                  <c:v>-0.15751399865478749</c:v>
                </c:pt>
                <c:pt idx="629">
                  <c:v>-0.17486195517342584</c:v>
                </c:pt>
                <c:pt idx="630">
                  <c:v>-0.18735807174443031</c:v>
                </c:pt>
                <c:pt idx="631">
                  <c:v>-0.17706706385550586</c:v>
                </c:pt>
                <c:pt idx="632">
                  <c:v>-0.1812572209867519</c:v>
                </c:pt>
                <c:pt idx="633">
                  <c:v>-0.20360347392202871</c:v>
                </c:pt>
                <c:pt idx="634">
                  <c:v>-0.23249220019845535</c:v>
                </c:pt>
                <c:pt idx="635">
                  <c:v>-0.26851147886850529</c:v>
                </c:pt>
                <c:pt idx="636">
                  <c:v>-0.29791468043349595</c:v>
                </c:pt>
                <c:pt idx="637">
                  <c:v>-0.32077165336326013</c:v>
                </c:pt>
                <c:pt idx="638">
                  <c:v>-0.36884692813847952</c:v>
                </c:pt>
                <c:pt idx="639">
                  <c:v>-0.40332803835454467</c:v>
                </c:pt>
                <c:pt idx="640">
                  <c:v>-0.42890910160784862</c:v>
                </c:pt>
                <c:pt idx="641">
                  <c:v>-0.46764120471920712</c:v>
                </c:pt>
                <c:pt idx="642">
                  <c:v>-0.50748487487739158</c:v>
                </c:pt>
                <c:pt idx="643">
                  <c:v>-0.52512724645167541</c:v>
                </c:pt>
                <c:pt idx="644">
                  <c:v>-0.5363030016251682</c:v>
                </c:pt>
                <c:pt idx="645">
                  <c:v>-0.56246989075450182</c:v>
                </c:pt>
                <c:pt idx="646">
                  <c:v>-0.56246989075450182</c:v>
                </c:pt>
                <c:pt idx="647">
                  <c:v>-0.58407785287421832</c:v>
                </c:pt>
                <c:pt idx="648">
                  <c:v>-0.62531849242908943</c:v>
                </c:pt>
                <c:pt idx="649">
                  <c:v>-0.62149560305858687</c:v>
                </c:pt>
                <c:pt idx="650">
                  <c:v>-0.60709029497877576</c:v>
                </c:pt>
                <c:pt idx="651">
                  <c:v>-0.6017953303300444</c:v>
                </c:pt>
                <c:pt idx="652">
                  <c:v>-0.60569332558208921</c:v>
                </c:pt>
                <c:pt idx="653">
                  <c:v>-0.62259965951725849</c:v>
                </c:pt>
                <c:pt idx="654">
                  <c:v>-0.63855214875684063</c:v>
                </c:pt>
                <c:pt idx="655">
                  <c:v>-0.62752660534643268</c:v>
                </c:pt>
                <c:pt idx="656">
                  <c:v>-0.60216334914960157</c:v>
                </c:pt>
                <c:pt idx="657">
                  <c:v>-0.55952574019804391</c:v>
                </c:pt>
                <c:pt idx="658">
                  <c:v>-0.52351246999851631</c:v>
                </c:pt>
                <c:pt idx="659">
                  <c:v>-0.52314445117895902</c:v>
                </c:pt>
                <c:pt idx="660">
                  <c:v>-0.56195166017185993</c:v>
                </c:pt>
                <c:pt idx="661">
                  <c:v>-0.5587221072655415</c:v>
                </c:pt>
                <c:pt idx="662">
                  <c:v>-0.5340197828262826</c:v>
                </c:pt>
                <c:pt idx="663">
                  <c:v>-0.50969298779473493</c:v>
                </c:pt>
                <c:pt idx="664">
                  <c:v>-0.49572329382786912</c:v>
                </c:pt>
                <c:pt idx="665">
                  <c:v>-0.49484455501382441</c:v>
                </c:pt>
                <c:pt idx="666">
                  <c:v>-0.50454823490908829</c:v>
                </c:pt>
                <c:pt idx="667">
                  <c:v>-0.51528086538148121</c:v>
                </c:pt>
                <c:pt idx="668">
                  <c:v>-0.51880333122581479</c:v>
                </c:pt>
                <c:pt idx="669">
                  <c:v>-0.54041880393368547</c:v>
                </c:pt>
                <c:pt idx="670">
                  <c:v>-0.56202676605340218</c:v>
                </c:pt>
                <c:pt idx="671">
                  <c:v>-0.56246989075450182</c:v>
                </c:pt>
                <c:pt idx="672">
                  <c:v>-0.5816519329004024</c:v>
                </c:pt>
                <c:pt idx="673">
                  <c:v>-0.6089979843699499</c:v>
                </c:pt>
                <c:pt idx="674">
                  <c:v>-0.62259965951725849</c:v>
                </c:pt>
                <c:pt idx="675">
                  <c:v>-0.62539359831063168</c:v>
                </c:pt>
                <c:pt idx="676">
                  <c:v>-0.61789803133271126</c:v>
                </c:pt>
                <c:pt idx="677">
                  <c:v>-0.60657206439613398</c:v>
                </c:pt>
                <c:pt idx="678">
                  <c:v>-0.61149901022530817</c:v>
                </c:pt>
                <c:pt idx="679">
                  <c:v>-0.63502217232435298</c:v>
                </c:pt>
                <c:pt idx="680">
                  <c:v>-0.64112076990558686</c:v>
                </c:pt>
                <c:pt idx="681">
                  <c:v>-0.64200701930778614</c:v>
                </c:pt>
                <c:pt idx="682">
                  <c:v>-0.65641232738759725</c:v>
                </c:pt>
                <c:pt idx="683">
                  <c:v>-0.63590091113839786</c:v>
                </c:pt>
                <c:pt idx="684">
                  <c:v>-0.63325718410810927</c:v>
                </c:pt>
                <c:pt idx="685">
                  <c:v>-0.65023862392482101</c:v>
                </c:pt>
                <c:pt idx="686">
                  <c:v>-0.64685885925541775</c:v>
                </c:pt>
                <c:pt idx="687">
                  <c:v>-0.62811243122246252</c:v>
                </c:pt>
                <c:pt idx="688">
                  <c:v>-0.61384982431758184</c:v>
                </c:pt>
                <c:pt idx="689">
                  <c:v>-0.60062367857798471</c:v>
                </c:pt>
                <c:pt idx="690">
                  <c:v>-0.58370983405466115</c:v>
                </c:pt>
                <c:pt idx="691">
                  <c:v>-0.57650718001475565</c:v>
                </c:pt>
                <c:pt idx="692">
                  <c:v>-0.57342032828336764</c:v>
                </c:pt>
                <c:pt idx="693">
                  <c:v>-0.59613985744991005</c:v>
                </c:pt>
                <c:pt idx="694">
                  <c:v>-0.63935578168934315</c:v>
                </c:pt>
                <c:pt idx="695">
                  <c:v>-0.6687597343131495</c:v>
                </c:pt>
                <c:pt idx="696">
                  <c:v>-0.67258262368365207</c:v>
                </c:pt>
                <c:pt idx="697">
                  <c:v>-0.67817050127039835</c:v>
                </c:pt>
                <c:pt idx="698">
                  <c:v>-0.66074593675258719</c:v>
                </c:pt>
                <c:pt idx="699">
                  <c:v>-0.61914478896631331</c:v>
                </c:pt>
                <c:pt idx="700">
                  <c:v>-0.5939317445325667</c:v>
                </c:pt>
                <c:pt idx="701">
                  <c:v>-0.5939317445325667</c:v>
                </c:pt>
                <c:pt idx="702">
                  <c:v>-0.60304959855180063</c:v>
                </c:pt>
                <c:pt idx="703">
                  <c:v>-0.63186021471142262</c:v>
                </c:pt>
                <c:pt idx="704">
                  <c:v>-0.65685545208869667</c:v>
                </c:pt>
                <c:pt idx="705">
                  <c:v>-0.65685545208869667</c:v>
                </c:pt>
                <c:pt idx="706">
                  <c:v>-0.65685545208869667</c:v>
                </c:pt>
                <c:pt idx="707">
                  <c:v>-0.65002081686834834</c:v>
                </c:pt>
                <c:pt idx="708">
                  <c:v>-0.63663694877751231</c:v>
                </c:pt>
                <c:pt idx="709">
                  <c:v>-0.62223164069770132</c:v>
                </c:pt>
                <c:pt idx="710">
                  <c:v>-0.59812265272262644</c:v>
                </c:pt>
                <c:pt idx="711">
                  <c:v>-0.57768634235496963</c:v>
                </c:pt>
                <c:pt idx="712">
                  <c:v>-0.56680350011949177</c:v>
                </c:pt>
                <c:pt idx="713">
                  <c:v>-0.56246989075450182</c:v>
                </c:pt>
                <c:pt idx="714">
                  <c:v>-0.56246989075450182</c:v>
                </c:pt>
                <c:pt idx="715">
                  <c:v>-0.5701907753770491</c:v>
                </c:pt>
                <c:pt idx="716">
                  <c:v>-0.60356031854628822</c:v>
                </c:pt>
                <c:pt idx="717">
                  <c:v>-0.61664376311095492</c:v>
                </c:pt>
                <c:pt idx="718">
                  <c:v>-0.58783314695133282</c:v>
                </c:pt>
                <c:pt idx="719">
                  <c:v>-0.5657745495423625</c:v>
                </c:pt>
                <c:pt idx="720">
                  <c:v>-0.57467459650512365</c:v>
                </c:pt>
                <c:pt idx="721">
                  <c:v>-0.59995523623225833</c:v>
                </c:pt>
                <c:pt idx="722">
                  <c:v>-0.6096589161275221</c:v>
                </c:pt>
                <c:pt idx="723">
                  <c:v>-0.6096589161275221</c:v>
                </c:pt>
                <c:pt idx="724">
                  <c:v>-0.60274917502563152</c:v>
                </c:pt>
                <c:pt idx="725">
                  <c:v>-0.57996205056570094</c:v>
                </c:pt>
                <c:pt idx="726">
                  <c:v>-0.54820728384962103</c:v>
                </c:pt>
                <c:pt idx="727">
                  <c:v>-0.53100803697643661</c:v>
                </c:pt>
                <c:pt idx="728">
                  <c:v>-0.53100803697643661</c:v>
                </c:pt>
                <c:pt idx="729">
                  <c:v>-0.53115824873952122</c:v>
                </c:pt>
                <c:pt idx="730">
                  <c:v>-0.53836090277942683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53-46B4-B6F4-1F9A3FC696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72352608"/>
        <c:axId val="972357312"/>
      </c:lineChart>
      <c:catAx>
        <c:axId val="9723526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72357312"/>
        <c:crosses val="autoZero"/>
        <c:auto val="1"/>
        <c:lblAlgn val="ctr"/>
        <c:lblOffset val="100"/>
        <c:noMultiLvlLbl val="0"/>
      </c:catAx>
      <c:valAx>
        <c:axId val="9723573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72352608"/>
        <c:crosses val="autoZero"/>
        <c:crossBetween val="between"/>
      </c:valAx>
      <c:spPr>
        <a:solidFill>
          <a:schemeClr val="lt1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7192982456140355E-2"/>
          <c:y val="0.16666666666666666"/>
          <c:w val="0.90877192982456145"/>
          <c:h val="0.83333333333333337"/>
        </c:manualLayout>
      </c:layout>
      <c:lineChart>
        <c:grouping val="standard"/>
        <c:varyColors val="0"/>
        <c:ser>
          <c:idx val="1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Sheet2!$I$5:$I$754</c:f>
              <c:numCache>
                <c:formatCode>General</c:formatCode>
                <c:ptCount val="750"/>
                <c:pt idx="0">
                  <c:v>2.641</c:v>
                </c:pt>
                <c:pt idx="1">
                  <c:v>2.4386000000000001</c:v>
                </c:pt>
                <c:pt idx="2">
                  <c:v>2.2246999999999999</c:v>
                </c:pt>
                <c:pt idx="3">
                  <c:v>1.9998</c:v>
                </c:pt>
                <c:pt idx="4">
                  <c:v>1.7628999999999999</c:v>
                </c:pt>
                <c:pt idx="5">
                  <c:v>1.5168999999999999</c:v>
                </c:pt>
                <c:pt idx="6">
                  <c:v>1.2643</c:v>
                </c:pt>
                <c:pt idx="7">
                  <c:v>1.0081</c:v>
                </c:pt>
                <c:pt idx="8">
                  <c:v>0.75661999999999996</c:v>
                </c:pt>
                <c:pt idx="9">
                  <c:v>0.49769000000000002</c:v>
                </c:pt>
                <c:pt idx="10">
                  <c:v>0.19572000000000001</c:v>
                </c:pt>
                <c:pt idx="11">
                  <c:v>-0.15711</c:v>
                </c:pt>
                <c:pt idx="12">
                  <c:v>-0.54305000000000003</c:v>
                </c:pt>
                <c:pt idx="13">
                  <c:v>-0.96869000000000005</c:v>
                </c:pt>
                <c:pt idx="14">
                  <c:v>-1.3452999999999999</c:v>
                </c:pt>
                <c:pt idx="15">
                  <c:v>-1.6653</c:v>
                </c:pt>
                <c:pt idx="16">
                  <c:v>-1.8909</c:v>
                </c:pt>
                <c:pt idx="17">
                  <c:v>-2.0745</c:v>
                </c:pt>
                <c:pt idx="18">
                  <c:v>-2.2654999999999998</c:v>
                </c:pt>
                <c:pt idx="19">
                  <c:v>-2.4815</c:v>
                </c:pt>
                <c:pt idx="20">
                  <c:v>-2.6968999999999999</c:v>
                </c:pt>
                <c:pt idx="21">
                  <c:v>-2.8694000000000002</c:v>
                </c:pt>
                <c:pt idx="22">
                  <c:v>-2.9874999999999998</c:v>
                </c:pt>
                <c:pt idx="23">
                  <c:v>-3.0072999999999999</c:v>
                </c:pt>
                <c:pt idx="24">
                  <c:v>-3.0318000000000001</c:v>
                </c:pt>
                <c:pt idx="25">
                  <c:v>-3.0648</c:v>
                </c:pt>
                <c:pt idx="26">
                  <c:v>-3.1234999999999999</c:v>
                </c:pt>
                <c:pt idx="27">
                  <c:v>-3.1503000000000001</c:v>
                </c:pt>
                <c:pt idx="28">
                  <c:v>-3.1469999999999998</c:v>
                </c:pt>
                <c:pt idx="29">
                  <c:v>-3.0891000000000002</c:v>
                </c:pt>
                <c:pt idx="30">
                  <c:v>-3.0146999999999999</c:v>
                </c:pt>
                <c:pt idx="31">
                  <c:v>-2.9264999999999999</c:v>
                </c:pt>
                <c:pt idx="32">
                  <c:v>-2.8180999999999998</c:v>
                </c:pt>
                <c:pt idx="33">
                  <c:v>-2.6758999999999999</c:v>
                </c:pt>
                <c:pt idx="34">
                  <c:v>-2.5066000000000002</c:v>
                </c:pt>
                <c:pt idx="35">
                  <c:v>-2.2953000000000001</c:v>
                </c:pt>
                <c:pt idx="36">
                  <c:v>-2.0605000000000002</c:v>
                </c:pt>
                <c:pt idx="37">
                  <c:v>-1.8203</c:v>
                </c:pt>
                <c:pt idx="38">
                  <c:v>-1.5858000000000001</c:v>
                </c:pt>
                <c:pt idx="39">
                  <c:v>-1.3734999999999999</c:v>
                </c:pt>
                <c:pt idx="40">
                  <c:v>-1.1806000000000001</c:v>
                </c:pt>
                <c:pt idx="41">
                  <c:v>-1.0143</c:v>
                </c:pt>
                <c:pt idx="42">
                  <c:v>-0.87841000000000002</c:v>
                </c:pt>
                <c:pt idx="43">
                  <c:v>-0.75526000000000004</c:v>
                </c:pt>
                <c:pt idx="44">
                  <c:v>-0.64442999999999995</c:v>
                </c:pt>
                <c:pt idx="45">
                  <c:v>-0.56535000000000002</c:v>
                </c:pt>
                <c:pt idx="46">
                  <c:v>-0.50153000000000003</c:v>
                </c:pt>
                <c:pt idx="47">
                  <c:v>-0.45251999999999998</c:v>
                </c:pt>
                <c:pt idx="48">
                  <c:v>-0.39790999999999999</c:v>
                </c:pt>
                <c:pt idx="49">
                  <c:v>-0.34716999999999998</c:v>
                </c:pt>
                <c:pt idx="50">
                  <c:v>-0.30059000000000002</c:v>
                </c:pt>
                <c:pt idx="51">
                  <c:v>-0.26524999999999999</c:v>
                </c:pt>
                <c:pt idx="52">
                  <c:v>-0.23039000000000001</c:v>
                </c:pt>
                <c:pt idx="53">
                  <c:v>-0.19586000000000001</c:v>
                </c:pt>
                <c:pt idx="54">
                  <c:v>-0.16133</c:v>
                </c:pt>
                <c:pt idx="55">
                  <c:v>-0.13635</c:v>
                </c:pt>
                <c:pt idx="56">
                  <c:v>-0.11704000000000001</c:v>
                </c:pt>
                <c:pt idx="57">
                  <c:v>-0.10098</c:v>
                </c:pt>
                <c:pt idx="58">
                  <c:v>-8.7819999999999995E-2</c:v>
                </c:pt>
                <c:pt idx="59">
                  <c:v>-7.8229999999999994E-2</c:v>
                </c:pt>
                <c:pt idx="60">
                  <c:v>-7.5821E-2</c:v>
                </c:pt>
                <c:pt idx="61">
                  <c:v>-7.8463000000000005E-2</c:v>
                </c:pt>
                <c:pt idx="62">
                  <c:v>-8.2988999999999993E-2</c:v>
                </c:pt>
                <c:pt idx="63">
                  <c:v>-8.8610999999999995E-2</c:v>
                </c:pt>
                <c:pt idx="64">
                  <c:v>-9.4231999999999996E-2</c:v>
                </c:pt>
                <c:pt idx="65">
                  <c:v>-0.10077</c:v>
                </c:pt>
                <c:pt idx="66">
                  <c:v>-0.10879999999999999</c:v>
                </c:pt>
                <c:pt idx="67">
                  <c:v>-0.11537</c:v>
                </c:pt>
                <c:pt idx="68">
                  <c:v>-0.1225</c:v>
                </c:pt>
                <c:pt idx="69">
                  <c:v>-0.13053999999999999</c:v>
                </c:pt>
                <c:pt idx="70">
                  <c:v>-0.13935</c:v>
                </c:pt>
                <c:pt idx="71">
                  <c:v>-0.14696000000000001</c:v>
                </c:pt>
                <c:pt idx="72">
                  <c:v>-0.15342</c:v>
                </c:pt>
                <c:pt idx="73">
                  <c:v>-0.16064999999999999</c:v>
                </c:pt>
                <c:pt idx="74">
                  <c:v>-0.16788</c:v>
                </c:pt>
                <c:pt idx="75">
                  <c:v>-0.17454</c:v>
                </c:pt>
                <c:pt idx="76">
                  <c:v>-0.17615</c:v>
                </c:pt>
                <c:pt idx="77">
                  <c:v>-0.17471</c:v>
                </c:pt>
                <c:pt idx="78">
                  <c:v>-0.17254</c:v>
                </c:pt>
                <c:pt idx="79">
                  <c:v>-0.17576</c:v>
                </c:pt>
                <c:pt idx="80">
                  <c:v>-0.17674000000000001</c:v>
                </c:pt>
                <c:pt idx="81">
                  <c:v>-0.17546999999999999</c:v>
                </c:pt>
                <c:pt idx="82">
                  <c:v>-0.16985</c:v>
                </c:pt>
                <c:pt idx="83">
                  <c:v>-0.16605</c:v>
                </c:pt>
                <c:pt idx="84">
                  <c:v>-0.16006000000000001</c:v>
                </c:pt>
                <c:pt idx="85">
                  <c:v>-0.14721000000000001</c:v>
                </c:pt>
                <c:pt idx="86">
                  <c:v>-0.13173000000000001</c:v>
                </c:pt>
                <c:pt idx="87">
                  <c:v>-0.11763999999999999</c:v>
                </c:pt>
                <c:pt idx="88">
                  <c:v>-0.1072</c:v>
                </c:pt>
                <c:pt idx="89">
                  <c:v>-9.7469E-2</c:v>
                </c:pt>
                <c:pt idx="90">
                  <c:v>-8.9825000000000002E-2</c:v>
                </c:pt>
                <c:pt idx="91">
                  <c:v>-8.5005999999999998E-2</c:v>
                </c:pt>
                <c:pt idx="92">
                  <c:v>-8.6260000000000003E-2</c:v>
                </c:pt>
                <c:pt idx="93">
                  <c:v>-8.4421999999999997E-2</c:v>
                </c:pt>
                <c:pt idx="94">
                  <c:v>-7.8761999999999999E-2</c:v>
                </c:pt>
                <c:pt idx="95">
                  <c:v>-6.8321999999999994E-2</c:v>
                </c:pt>
                <c:pt idx="96">
                  <c:v>-6.6110000000000002E-2</c:v>
                </c:pt>
                <c:pt idx="97">
                  <c:v>-7.0872000000000004E-2</c:v>
                </c:pt>
                <c:pt idx="98">
                  <c:v>-7.4886999999999995E-2</c:v>
                </c:pt>
                <c:pt idx="99">
                  <c:v>-7.5519000000000003E-2</c:v>
                </c:pt>
                <c:pt idx="100">
                  <c:v>-7.4448E-2</c:v>
                </c:pt>
                <c:pt idx="101">
                  <c:v>-7.6856999999999995E-2</c:v>
                </c:pt>
                <c:pt idx="102">
                  <c:v>-7.8732999999999997E-2</c:v>
                </c:pt>
                <c:pt idx="103">
                  <c:v>-7.9078999999999997E-2</c:v>
                </c:pt>
                <c:pt idx="104">
                  <c:v>-7.4260000000000007E-2</c:v>
                </c:pt>
                <c:pt idx="105">
                  <c:v>-7.5284000000000004E-2</c:v>
                </c:pt>
                <c:pt idx="106">
                  <c:v>-7.7664999999999998E-2</c:v>
                </c:pt>
                <c:pt idx="107">
                  <c:v>-7.7664999999999998E-2</c:v>
                </c:pt>
                <c:pt idx="108">
                  <c:v>-6.8145999999999998E-2</c:v>
                </c:pt>
                <c:pt idx="109">
                  <c:v>-5.9714999999999997E-2</c:v>
                </c:pt>
                <c:pt idx="110">
                  <c:v>-5.8911999999999999E-2</c:v>
                </c:pt>
                <c:pt idx="111">
                  <c:v>-6.0164000000000002E-2</c:v>
                </c:pt>
                <c:pt idx="112">
                  <c:v>-5.7449E-2</c:v>
                </c:pt>
                <c:pt idx="113">
                  <c:v>-4.7810999999999999E-2</c:v>
                </c:pt>
                <c:pt idx="114">
                  <c:v>-4.0379999999999999E-2</c:v>
                </c:pt>
                <c:pt idx="115">
                  <c:v>-3.4948E-2</c:v>
                </c:pt>
                <c:pt idx="116">
                  <c:v>-3.1734999999999999E-2</c:v>
                </c:pt>
                <c:pt idx="117">
                  <c:v>-2.2237E-2</c:v>
                </c:pt>
                <c:pt idx="118">
                  <c:v>-1.3009E-2</c:v>
                </c:pt>
                <c:pt idx="119">
                  <c:v>-4.241E-3</c:v>
                </c:pt>
                <c:pt idx="120">
                  <c:v>2.9870000000000001E-3</c:v>
                </c:pt>
                <c:pt idx="121">
                  <c:v>1.0675E-2</c:v>
                </c:pt>
                <c:pt idx="122">
                  <c:v>1.8289E-2</c:v>
                </c:pt>
                <c:pt idx="123">
                  <c:v>2.2304000000000001E-2</c:v>
                </c:pt>
                <c:pt idx="124">
                  <c:v>2.0197E-2</c:v>
                </c:pt>
                <c:pt idx="125">
                  <c:v>1.6181999999999998E-2</c:v>
                </c:pt>
                <c:pt idx="126">
                  <c:v>2.0197E-2</c:v>
                </c:pt>
                <c:pt idx="127">
                  <c:v>2.5895000000000001E-2</c:v>
                </c:pt>
                <c:pt idx="128">
                  <c:v>3.1581999999999999E-2</c:v>
                </c:pt>
                <c:pt idx="129">
                  <c:v>3.4795E-2</c:v>
                </c:pt>
                <c:pt idx="130">
                  <c:v>3.8006999999999999E-2</c:v>
                </c:pt>
                <c:pt idx="131">
                  <c:v>4.1453999999999998E-2</c:v>
                </c:pt>
                <c:pt idx="132">
                  <c:v>4.5469999999999997E-2</c:v>
                </c:pt>
                <c:pt idx="133">
                  <c:v>4.7501000000000002E-2</c:v>
                </c:pt>
                <c:pt idx="134">
                  <c:v>5.1388000000000003E-2</c:v>
                </c:pt>
                <c:pt idx="135">
                  <c:v>5.9419E-2</c:v>
                </c:pt>
                <c:pt idx="136">
                  <c:v>7.3144000000000001E-2</c:v>
                </c:pt>
                <c:pt idx="137">
                  <c:v>8.4246000000000001E-2</c:v>
                </c:pt>
                <c:pt idx="138">
                  <c:v>9.0670000000000001E-2</c:v>
                </c:pt>
                <c:pt idx="139">
                  <c:v>9.4809000000000004E-2</c:v>
                </c:pt>
                <c:pt idx="140">
                  <c:v>0.10075000000000001</c:v>
                </c:pt>
                <c:pt idx="141">
                  <c:v>0.10867</c:v>
                </c:pt>
                <c:pt idx="142">
                  <c:v>0.10706</c:v>
                </c:pt>
                <c:pt idx="143">
                  <c:v>0.10938000000000001</c:v>
                </c:pt>
                <c:pt idx="144">
                  <c:v>0.11541999999999999</c:v>
                </c:pt>
                <c:pt idx="145">
                  <c:v>0.12667</c:v>
                </c:pt>
                <c:pt idx="146">
                  <c:v>0.13256000000000001</c:v>
                </c:pt>
                <c:pt idx="147">
                  <c:v>0.13497000000000001</c:v>
                </c:pt>
                <c:pt idx="148">
                  <c:v>0.13738</c:v>
                </c:pt>
                <c:pt idx="149">
                  <c:v>0.14301</c:v>
                </c:pt>
                <c:pt idx="150">
                  <c:v>0.14943000000000001</c:v>
                </c:pt>
                <c:pt idx="151">
                  <c:v>0.15265000000000001</c:v>
                </c:pt>
                <c:pt idx="152">
                  <c:v>0.15586</c:v>
                </c:pt>
                <c:pt idx="153">
                  <c:v>0.16075999999999999</c:v>
                </c:pt>
                <c:pt idx="154">
                  <c:v>0.1704</c:v>
                </c:pt>
                <c:pt idx="155">
                  <c:v>0.1794</c:v>
                </c:pt>
                <c:pt idx="156">
                  <c:v>0.18562000000000001</c:v>
                </c:pt>
                <c:pt idx="157">
                  <c:v>0.18642</c:v>
                </c:pt>
                <c:pt idx="158">
                  <c:v>0.19203999999999999</c:v>
                </c:pt>
                <c:pt idx="159">
                  <c:v>0.20002</c:v>
                </c:pt>
                <c:pt idx="160">
                  <c:v>0.21046000000000001</c:v>
                </c:pt>
                <c:pt idx="161">
                  <c:v>0.20909</c:v>
                </c:pt>
                <c:pt idx="162">
                  <c:v>0.21102000000000001</c:v>
                </c:pt>
                <c:pt idx="163">
                  <c:v>0.21825</c:v>
                </c:pt>
                <c:pt idx="164">
                  <c:v>0.22548000000000001</c:v>
                </c:pt>
                <c:pt idx="165">
                  <c:v>0.22941</c:v>
                </c:pt>
                <c:pt idx="166">
                  <c:v>0.23032</c:v>
                </c:pt>
                <c:pt idx="167">
                  <c:v>0.23352999999999999</c:v>
                </c:pt>
                <c:pt idx="168">
                  <c:v>0.24137</c:v>
                </c:pt>
                <c:pt idx="169">
                  <c:v>0.25165999999999999</c:v>
                </c:pt>
                <c:pt idx="170">
                  <c:v>0.25407000000000002</c:v>
                </c:pt>
                <c:pt idx="171">
                  <c:v>0.26212999999999997</c:v>
                </c:pt>
                <c:pt idx="172">
                  <c:v>0.27461000000000002</c:v>
                </c:pt>
                <c:pt idx="173">
                  <c:v>0.29308000000000001</c:v>
                </c:pt>
                <c:pt idx="174">
                  <c:v>0.30309000000000003</c:v>
                </c:pt>
                <c:pt idx="175">
                  <c:v>0.30989</c:v>
                </c:pt>
                <c:pt idx="176">
                  <c:v>0.31791999999999998</c:v>
                </c:pt>
                <c:pt idx="177">
                  <c:v>0.32840999999999998</c:v>
                </c:pt>
                <c:pt idx="178">
                  <c:v>0.33728000000000002</c:v>
                </c:pt>
                <c:pt idx="179">
                  <c:v>0.34049000000000001</c:v>
                </c:pt>
                <c:pt idx="180">
                  <c:v>0.34370000000000001</c:v>
                </c:pt>
                <c:pt idx="181">
                  <c:v>0.35181000000000001</c:v>
                </c:pt>
                <c:pt idx="182">
                  <c:v>0.36868000000000001</c:v>
                </c:pt>
                <c:pt idx="183">
                  <c:v>0.37481999999999999</c:v>
                </c:pt>
                <c:pt idx="184">
                  <c:v>0.37997999999999998</c:v>
                </c:pt>
                <c:pt idx="185">
                  <c:v>0.3856</c:v>
                </c:pt>
                <c:pt idx="186">
                  <c:v>0.39811000000000002</c:v>
                </c:pt>
                <c:pt idx="187">
                  <c:v>0.41134999999999999</c:v>
                </c:pt>
                <c:pt idx="188">
                  <c:v>0.42492000000000002</c:v>
                </c:pt>
                <c:pt idx="189">
                  <c:v>0.43375999999999998</c:v>
                </c:pt>
                <c:pt idx="190">
                  <c:v>0.44523000000000001</c:v>
                </c:pt>
                <c:pt idx="191">
                  <c:v>0.45876</c:v>
                </c:pt>
                <c:pt idx="192">
                  <c:v>0.4708</c:v>
                </c:pt>
                <c:pt idx="193">
                  <c:v>0.48137999999999997</c:v>
                </c:pt>
                <c:pt idx="194">
                  <c:v>0.49214999999999998</c:v>
                </c:pt>
                <c:pt idx="195">
                  <c:v>0.50982000000000005</c:v>
                </c:pt>
                <c:pt idx="196">
                  <c:v>0.52209000000000005</c:v>
                </c:pt>
                <c:pt idx="197">
                  <c:v>0.53107000000000004</c:v>
                </c:pt>
                <c:pt idx="198">
                  <c:v>0.53749000000000002</c:v>
                </c:pt>
                <c:pt idx="199">
                  <c:v>0.54864000000000002</c:v>
                </c:pt>
                <c:pt idx="200">
                  <c:v>0.56084999999999996</c:v>
                </c:pt>
                <c:pt idx="201">
                  <c:v>0.57128999999999996</c:v>
                </c:pt>
                <c:pt idx="202">
                  <c:v>0.57723999999999998</c:v>
                </c:pt>
                <c:pt idx="203">
                  <c:v>0.58682000000000001</c:v>
                </c:pt>
                <c:pt idx="204">
                  <c:v>0.60609999999999997</c:v>
                </c:pt>
                <c:pt idx="205">
                  <c:v>0.62468000000000001</c:v>
                </c:pt>
                <c:pt idx="206">
                  <c:v>0.63936999999999999</c:v>
                </c:pt>
                <c:pt idx="207">
                  <c:v>0.64820999999999995</c:v>
                </c:pt>
                <c:pt idx="208">
                  <c:v>0.66371999999999998</c:v>
                </c:pt>
                <c:pt idx="209">
                  <c:v>0.67832000000000003</c:v>
                </c:pt>
                <c:pt idx="210">
                  <c:v>0.69116999999999995</c:v>
                </c:pt>
                <c:pt idx="211">
                  <c:v>0.70084999999999997</c:v>
                </c:pt>
                <c:pt idx="212">
                  <c:v>0.71089999999999998</c:v>
                </c:pt>
                <c:pt idx="213">
                  <c:v>0.72158</c:v>
                </c:pt>
                <c:pt idx="214">
                  <c:v>0.73684000000000005</c:v>
                </c:pt>
                <c:pt idx="215">
                  <c:v>0.74604000000000004</c:v>
                </c:pt>
                <c:pt idx="216">
                  <c:v>0.75175000000000003</c:v>
                </c:pt>
                <c:pt idx="217">
                  <c:v>0.76459999999999995</c:v>
                </c:pt>
                <c:pt idx="218">
                  <c:v>0.77900000000000003</c:v>
                </c:pt>
                <c:pt idx="219">
                  <c:v>0.79369999999999996</c:v>
                </c:pt>
                <c:pt idx="220">
                  <c:v>0.80574999999999997</c:v>
                </c:pt>
                <c:pt idx="221">
                  <c:v>0.81949000000000005</c:v>
                </c:pt>
                <c:pt idx="222">
                  <c:v>0.83452000000000004</c:v>
                </c:pt>
                <c:pt idx="223">
                  <c:v>0.85138999999999998</c:v>
                </c:pt>
                <c:pt idx="224">
                  <c:v>0.86331000000000002</c:v>
                </c:pt>
                <c:pt idx="225">
                  <c:v>0.87302999999999997</c:v>
                </c:pt>
                <c:pt idx="226">
                  <c:v>0.88105999999999995</c:v>
                </c:pt>
                <c:pt idx="227">
                  <c:v>0.89710000000000001</c:v>
                </c:pt>
                <c:pt idx="228">
                  <c:v>0.91215000000000002</c:v>
                </c:pt>
                <c:pt idx="229">
                  <c:v>0.92259000000000002</c:v>
                </c:pt>
                <c:pt idx="230">
                  <c:v>0.93303000000000003</c:v>
                </c:pt>
                <c:pt idx="231">
                  <c:v>0.94655</c:v>
                </c:pt>
                <c:pt idx="232">
                  <c:v>0.96421999999999997</c:v>
                </c:pt>
                <c:pt idx="233">
                  <c:v>0.97726999999999997</c:v>
                </c:pt>
                <c:pt idx="234">
                  <c:v>0.99051999999999996</c:v>
                </c:pt>
                <c:pt idx="235">
                  <c:v>1.0043</c:v>
                </c:pt>
                <c:pt idx="236">
                  <c:v>1.0236000000000001</c:v>
                </c:pt>
                <c:pt idx="237">
                  <c:v>1.0437000000000001</c:v>
                </c:pt>
                <c:pt idx="238">
                  <c:v>1.0637000000000001</c:v>
                </c:pt>
                <c:pt idx="239">
                  <c:v>1.0742</c:v>
                </c:pt>
                <c:pt idx="240">
                  <c:v>1.0886</c:v>
                </c:pt>
                <c:pt idx="241">
                  <c:v>1.1052</c:v>
                </c:pt>
                <c:pt idx="242">
                  <c:v>1.1204000000000001</c:v>
                </c:pt>
                <c:pt idx="243">
                  <c:v>1.1314</c:v>
                </c:pt>
                <c:pt idx="244">
                  <c:v>1.1425000000000001</c:v>
                </c:pt>
                <c:pt idx="245">
                  <c:v>1.1626000000000001</c:v>
                </c:pt>
                <c:pt idx="246">
                  <c:v>1.1809000000000001</c:v>
                </c:pt>
                <c:pt idx="247">
                  <c:v>1.1979</c:v>
                </c:pt>
                <c:pt idx="248">
                  <c:v>1.2132000000000001</c:v>
                </c:pt>
                <c:pt idx="249">
                  <c:v>1.2291000000000001</c:v>
                </c:pt>
                <c:pt idx="250">
                  <c:v>1.2454000000000001</c:v>
                </c:pt>
                <c:pt idx="251">
                  <c:v>1.2623</c:v>
                </c:pt>
                <c:pt idx="252">
                  <c:v>1.2728999999999999</c:v>
                </c:pt>
                <c:pt idx="253">
                  <c:v>1.2847999999999999</c:v>
                </c:pt>
                <c:pt idx="254">
                  <c:v>1.3</c:v>
                </c:pt>
                <c:pt idx="255">
                  <c:v>1.3145</c:v>
                </c:pt>
                <c:pt idx="256">
                  <c:v>1.3293999999999999</c:v>
                </c:pt>
                <c:pt idx="257">
                  <c:v>1.3446</c:v>
                </c:pt>
                <c:pt idx="258">
                  <c:v>1.3574999999999999</c:v>
                </c:pt>
                <c:pt idx="259">
                  <c:v>1.3749</c:v>
                </c:pt>
                <c:pt idx="260">
                  <c:v>1.3958999999999999</c:v>
                </c:pt>
                <c:pt idx="261">
                  <c:v>1.4048</c:v>
                </c:pt>
                <c:pt idx="262">
                  <c:v>1.4131</c:v>
                </c:pt>
                <c:pt idx="263">
                  <c:v>1.4222999999999999</c:v>
                </c:pt>
                <c:pt idx="264">
                  <c:v>1.44</c:v>
                </c:pt>
                <c:pt idx="265">
                  <c:v>1.4560999999999999</c:v>
                </c:pt>
                <c:pt idx="266">
                  <c:v>1.4702</c:v>
                </c:pt>
                <c:pt idx="267">
                  <c:v>1.4790000000000001</c:v>
                </c:pt>
                <c:pt idx="268">
                  <c:v>1.4953000000000001</c:v>
                </c:pt>
                <c:pt idx="269">
                  <c:v>1.5127999999999999</c:v>
                </c:pt>
                <c:pt idx="270">
                  <c:v>1.5247999999999999</c:v>
                </c:pt>
                <c:pt idx="271">
                  <c:v>1.5381</c:v>
                </c:pt>
                <c:pt idx="272">
                  <c:v>1.5535000000000001</c:v>
                </c:pt>
                <c:pt idx="273">
                  <c:v>1.5728</c:v>
                </c:pt>
                <c:pt idx="274">
                  <c:v>1.5880000000000001</c:v>
                </c:pt>
                <c:pt idx="275">
                  <c:v>1.5994999999999999</c:v>
                </c:pt>
                <c:pt idx="276">
                  <c:v>1.6059000000000001</c:v>
                </c:pt>
                <c:pt idx="277">
                  <c:v>1.621</c:v>
                </c:pt>
                <c:pt idx="278">
                  <c:v>1.6367</c:v>
                </c:pt>
                <c:pt idx="279">
                  <c:v>1.6519999999999999</c:v>
                </c:pt>
                <c:pt idx="280">
                  <c:v>1.6556999999999999</c:v>
                </c:pt>
                <c:pt idx="281">
                  <c:v>1.6605000000000001</c:v>
                </c:pt>
                <c:pt idx="282">
                  <c:v>1.667</c:v>
                </c:pt>
                <c:pt idx="283">
                  <c:v>1.6791</c:v>
                </c:pt>
                <c:pt idx="284">
                  <c:v>1.6876</c:v>
                </c:pt>
                <c:pt idx="285">
                  <c:v>1.6933</c:v>
                </c:pt>
                <c:pt idx="286">
                  <c:v>1.7005999999999999</c:v>
                </c:pt>
                <c:pt idx="287">
                  <c:v>1.7108000000000001</c:v>
                </c:pt>
                <c:pt idx="288">
                  <c:v>1.7214</c:v>
                </c:pt>
                <c:pt idx="289">
                  <c:v>1.7238</c:v>
                </c:pt>
                <c:pt idx="290">
                  <c:v>1.7311000000000001</c:v>
                </c:pt>
                <c:pt idx="291">
                  <c:v>1.7406999999999999</c:v>
                </c:pt>
                <c:pt idx="292">
                  <c:v>1.7504</c:v>
                </c:pt>
                <c:pt idx="293">
                  <c:v>1.7552000000000001</c:v>
                </c:pt>
                <c:pt idx="294">
                  <c:v>1.7591000000000001</c:v>
                </c:pt>
                <c:pt idx="295">
                  <c:v>1.7646999999999999</c:v>
                </c:pt>
                <c:pt idx="296">
                  <c:v>1.7723</c:v>
                </c:pt>
                <c:pt idx="297">
                  <c:v>1.7738</c:v>
                </c:pt>
                <c:pt idx="298">
                  <c:v>1.7625999999999999</c:v>
                </c:pt>
                <c:pt idx="299">
                  <c:v>1.7618</c:v>
                </c:pt>
                <c:pt idx="300">
                  <c:v>1.7652000000000001</c:v>
                </c:pt>
                <c:pt idx="301">
                  <c:v>1.7724</c:v>
                </c:pt>
                <c:pt idx="302">
                  <c:v>1.7728999999999999</c:v>
                </c:pt>
                <c:pt idx="303">
                  <c:v>1.7718</c:v>
                </c:pt>
                <c:pt idx="304">
                  <c:v>1.7694000000000001</c:v>
                </c:pt>
                <c:pt idx="305">
                  <c:v>1.7749999999999999</c:v>
                </c:pt>
                <c:pt idx="306">
                  <c:v>1.7721</c:v>
                </c:pt>
                <c:pt idx="307">
                  <c:v>1.762</c:v>
                </c:pt>
                <c:pt idx="308">
                  <c:v>1.7564</c:v>
                </c:pt>
                <c:pt idx="309">
                  <c:v>1.754</c:v>
                </c:pt>
                <c:pt idx="310">
                  <c:v>1.7537</c:v>
                </c:pt>
                <c:pt idx="311">
                  <c:v>1.7504</c:v>
                </c:pt>
                <c:pt idx="312">
                  <c:v>1.7466999999999999</c:v>
                </c:pt>
                <c:pt idx="313">
                  <c:v>1.7430000000000001</c:v>
                </c:pt>
                <c:pt idx="314">
                  <c:v>1.7405999999999999</c:v>
                </c:pt>
                <c:pt idx="315">
                  <c:v>1.7342</c:v>
                </c:pt>
                <c:pt idx="316">
                  <c:v>1.7249000000000001</c:v>
                </c:pt>
                <c:pt idx="317">
                  <c:v>1.7121</c:v>
                </c:pt>
                <c:pt idx="318">
                  <c:v>1.6999</c:v>
                </c:pt>
                <c:pt idx="319">
                  <c:v>1.6888000000000001</c:v>
                </c:pt>
                <c:pt idx="320">
                  <c:v>1.68</c:v>
                </c:pt>
                <c:pt idx="321">
                  <c:v>1.6617</c:v>
                </c:pt>
                <c:pt idx="322">
                  <c:v>1.6431</c:v>
                </c:pt>
                <c:pt idx="323">
                  <c:v>1.6271</c:v>
                </c:pt>
                <c:pt idx="324">
                  <c:v>1.611</c:v>
                </c:pt>
                <c:pt idx="325">
                  <c:v>1.5908</c:v>
                </c:pt>
                <c:pt idx="326">
                  <c:v>1.5650999999999999</c:v>
                </c:pt>
                <c:pt idx="327">
                  <c:v>1.5401</c:v>
                </c:pt>
                <c:pt idx="328">
                  <c:v>1.514</c:v>
                </c:pt>
                <c:pt idx="329">
                  <c:v>1.4864999999999999</c:v>
                </c:pt>
                <c:pt idx="330">
                  <c:v>1.4512</c:v>
                </c:pt>
                <c:pt idx="331">
                  <c:v>1.4176</c:v>
                </c:pt>
                <c:pt idx="332">
                  <c:v>1.3862000000000001</c:v>
                </c:pt>
                <c:pt idx="333">
                  <c:v>1.3613</c:v>
                </c:pt>
                <c:pt idx="334">
                  <c:v>1.3284</c:v>
                </c:pt>
                <c:pt idx="335">
                  <c:v>1.2903</c:v>
                </c:pt>
                <c:pt idx="336">
                  <c:v>1.2501</c:v>
                </c:pt>
                <c:pt idx="337">
                  <c:v>1.2121999999999999</c:v>
                </c:pt>
                <c:pt idx="338">
                  <c:v>1.1735</c:v>
                </c:pt>
                <c:pt idx="339">
                  <c:v>1.1285000000000001</c:v>
                </c:pt>
                <c:pt idx="340">
                  <c:v>1.0841000000000001</c:v>
                </c:pt>
                <c:pt idx="341">
                  <c:v>1.0417000000000001</c:v>
                </c:pt>
                <c:pt idx="342">
                  <c:v>1.004</c:v>
                </c:pt>
                <c:pt idx="343">
                  <c:v>0.9617</c:v>
                </c:pt>
                <c:pt idx="344">
                  <c:v>0.91642000000000001</c:v>
                </c:pt>
                <c:pt idx="345">
                  <c:v>0.86743000000000003</c:v>
                </c:pt>
                <c:pt idx="346">
                  <c:v>0.82474999999999998</c:v>
                </c:pt>
                <c:pt idx="347">
                  <c:v>0.78007000000000004</c:v>
                </c:pt>
                <c:pt idx="348">
                  <c:v>0.73107999999999995</c:v>
                </c:pt>
                <c:pt idx="349">
                  <c:v>0.68057999999999996</c:v>
                </c:pt>
                <c:pt idx="350">
                  <c:v>0.63485999999999998</c:v>
                </c:pt>
                <c:pt idx="351">
                  <c:v>0.59470999999999996</c:v>
                </c:pt>
                <c:pt idx="352">
                  <c:v>0.55696000000000001</c:v>
                </c:pt>
                <c:pt idx="353">
                  <c:v>0.51495999999999997</c:v>
                </c:pt>
                <c:pt idx="354">
                  <c:v>0.46982000000000002</c:v>
                </c:pt>
                <c:pt idx="355">
                  <c:v>0.43447999999999998</c:v>
                </c:pt>
                <c:pt idx="356">
                  <c:v>0.39676</c:v>
                </c:pt>
                <c:pt idx="357">
                  <c:v>0.35642000000000001</c:v>
                </c:pt>
                <c:pt idx="358">
                  <c:v>0.30903999999999998</c:v>
                </c:pt>
                <c:pt idx="359">
                  <c:v>0.26796999999999999</c:v>
                </c:pt>
                <c:pt idx="360">
                  <c:v>0.23052</c:v>
                </c:pt>
                <c:pt idx="361">
                  <c:v>0.19438</c:v>
                </c:pt>
                <c:pt idx="362">
                  <c:v>0.15304999999999999</c:v>
                </c:pt>
                <c:pt idx="363">
                  <c:v>0.11228</c:v>
                </c:pt>
                <c:pt idx="364">
                  <c:v>7.9357999999999998E-2</c:v>
                </c:pt>
                <c:pt idx="365">
                  <c:v>4.5803999999999997E-2</c:v>
                </c:pt>
                <c:pt idx="366">
                  <c:v>1.0821000000000001E-2</c:v>
                </c:pt>
                <c:pt idx="367">
                  <c:v>-2.6924E-2</c:v>
                </c:pt>
                <c:pt idx="368">
                  <c:v>-5.9929999999999997E-2</c:v>
                </c:pt>
                <c:pt idx="369">
                  <c:v>-9.1453000000000007E-2</c:v>
                </c:pt>
                <c:pt idx="370">
                  <c:v>-0.12197</c:v>
                </c:pt>
                <c:pt idx="371">
                  <c:v>-0.16339999999999999</c:v>
                </c:pt>
                <c:pt idx="372">
                  <c:v>-0.20035</c:v>
                </c:pt>
                <c:pt idx="373">
                  <c:v>-0.23005999999999999</c:v>
                </c:pt>
                <c:pt idx="374">
                  <c:v>-0.25511</c:v>
                </c:pt>
                <c:pt idx="375">
                  <c:v>-0.28361999999999998</c:v>
                </c:pt>
                <c:pt idx="376">
                  <c:v>-0.31548999999999999</c:v>
                </c:pt>
                <c:pt idx="377">
                  <c:v>-0.33959</c:v>
                </c:pt>
                <c:pt idx="378">
                  <c:v>-0.36097000000000001</c:v>
                </c:pt>
                <c:pt idx="379">
                  <c:v>-0.38129999999999997</c:v>
                </c:pt>
                <c:pt idx="380">
                  <c:v>-0.41182000000000002</c:v>
                </c:pt>
                <c:pt idx="381">
                  <c:v>-0.44033</c:v>
                </c:pt>
                <c:pt idx="382">
                  <c:v>-0.46661999999999998</c:v>
                </c:pt>
                <c:pt idx="383">
                  <c:v>-0.48749999999999999</c:v>
                </c:pt>
                <c:pt idx="384">
                  <c:v>-0.51170000000000004</c:v>
                </c:pt>
                <c:pt idx="385">
                  <c:v>-0.53757999999999995</c:v>
                </c:pt>
                <c:pt idx="386">
                  <c:v>-0.56408000000000003</c:v>
                </c:pt>
                <c:pt idx="387">
                  <c:v>-0.58274000000000004</c:v>
                </c:pt>
                <c:pt idx="388">
                  <c:v>-0.60062000000000004</c:v>
                </c:pt>
                <c:pt idx="389">
                  <c:v>-0.62309999999999999</c:v>
                </c:pt>
                <c:pt idx="390">
                  <c:v>-0.64102000000000003</c:v>
                </c:pt>
                <c:pt idx="391">
                  <c:v>-0.65510999999999997</c:v>
                </c:pt>
                <c:pt idx="392">
                  <c:v>-0.66393999999999997</c:v>
                </c:pt>
                <c:pt idx="393">
                  <c:v>-0.67559000000000002</c:v>
                </c:pt>
                <c:pt idx="394">
                  <c:v>-0.68960999999999995</c:v>
                </c:pt>
                <c:pt idx="395">
                  <c:v>-0.70647000000000004</c:v>
                </c:pt>
                <c:pt idx="396">
                  <c:v>-0.71428999999999998</c:v>
                </c:pt>
                <c:pt idx="397">
                  <c:v>-0.72226999999999997</c:v>
                </c:pt>
                <c:pt idx="398">
                  <c:v>-0.73111000000000004</c:v>
                </c:pt>
                <c:pt idx="399">
                  <c:v>-0.74155000000000004</c:v>
                </c:pt>
                <c:pt idx="400">
                  <c:v>-0.74856</c:v>
                </c:pt>
                <c:pt idx="401">
                  <c:v>-0.75263000000000002</c:v>
                </c:pt>
                <c:pt idx="402">
                  <c:v>-0.75744999999999996</c:v>
                </c:pt>
                <c:pt idx="403">
                  <c:v>-0.76849000000000001</c:v>
                </c:pt>
                <c:pt idx="404">
                  <c:v>-0.78303</c:v>
                </c:pt>
                <c:pt idx="405">
                  <c:v>-0.79266999999999999</c:v>
                </c:pt>
                <c:pt idx="406">
                  <c:v>-0.79966000000000004</c:v>
                </c:pt>
                <c:pt idx="407">
                  <c:v>-0.80666000000000004</c:v>
                </c:pt>
                <c:pt idx="408">
                  <c:v>-0.81950999999999996</c:v>
                </c:pt>
                <c:pt idx="409">
                  <c:v>-0.83120000000000005</c:v>
                </c:pt>
                <c:pt idx="410">
                  <c:v>-0.84060999999999997</c:v>
                </c:pt>
                <c:pt idx="411">
                  <c:v>-0.84462999999999999</c:v>
                </c:pt>
                <c:pt idx="412">
                  <c:v>-0.84801000000000004</c:v>
                </c:pt>
                <c:pt idx="413">
                  <c:v>-0.85123000000000004</c:v>
                </c:pt>
                <c:pt idx="414">
                  <c:v>-0.85443999999999998</c:v>
                </c:pt>
                <c:pt idx="415">
                  <c:v>-0.85424999999999995</c:v>
                </c:pt>
                <c:pt idx="416">
                  <c:v>-0.85526999999999997</c:v>
                </c:pt>
                <c:pt idx="417">
                  <c:v>-0.85929</c:v>
                </c:pt>
                <c:pt idx="418">
                  <c:v>-0.85819000000000001</c:v>
                </c:pt>
                <c:pt idx="419">
                  <c:v>-0.85551999999999995</c:v>
                </c:pt>
                <c:pt idx="420">
                  <c:v>-0.85150000000000003</c:v>
                </c:pt>
                <c:pt idx="421">
                  <c:v>-0.84982999999999997</c:v>
                </c:pt>
                <c:pt idx="422">
                  <c:v>-0.84701000000000004</c:v>
                </c:pt>
                <c:pt idx="423">
                  <c:v>-0.84260000000000002</c:v>
                </c:pt>
                <c:pt idx="424">
                  <c:v>-0.82733999999999996</c:v>
                </c:pt>
                <c:pt idx="425">
                  <c:v>-0.82027000000000005</c:v>
                </c:pt>
                <c:pt idx="426">
                  <c:v>-0.81947000000000003</c:v>
                </c:pt>
                <c:pt idx="427">
                  <c:v>-0.81866000000000005</c:v>
                </c:pt>
                <c:pt idx="428">
                  <c:v>-0.81837000000000004</c:v>
                </c:pt>
                <c:pt idx="429">
                  <c:v>-0.81888000000000005</c:v>
                </c:pt>
                <c:pt idx="430">
                  <c:v>-0.82210000000000005</c:v>
                </c:pt>
                <c:pt idx="431">
                  <c:v>-0.82864000000000004</c:v>
                </c:pt>
                <c:pt idx="432">
                  <c:v>-0.83362000000000003</c:v>
                </c:pt>
                <c:pt idx="433">
                  <c:v>-0.82799999999999996</c:v>
                </c:pt>
                <c:pt idx="434">
                  <c:v>-0.82601999999999998</c:v>
                </c:pt>
                <c:pt idx="435">
                  <c:v>-0.82543999999999995</c:v>
                </c:pt>
                <c:pt idx="436">
                  <c:v>-0.82543999999999995</c:v>
                </c:pt>
                <c:pt idx="437">
                  <c:v>-0.82282</c:v>
                </c:pt>
                <c:pt idx="438">
                  <c:v>-0.8196</c:v>
                </c:pt>
                <c:pt idx="439">
                  <c:v>-0.81638999999999995</c:v>
                </c:pt>
                <c:pt idx="440">
                  <c:v>-0.82025000000000003</c:v>
                </c:pt>
                <c:pt idx="441">
                  <c:v>-0.81911999999999996</c:v>
                </c:pt>
                <c:pt idx="442">
                  <c:v>-0.80947999999999998</c:v>
                </c:pt>
                <c:pt idx="443">
                  <c:v>-0.80817000000000005</c:v>
                </c:pt>
                <c:pt idx="444">
                  <c:v>-0.80928</c:v>
                </c:pt>
                <c:pt idx="445">
                  <c:v>-0.81245000000000001</c:v>
                </c:pt>
                <c:pt idx="446">
                  <c:v>-0.80923999999999996</c:v>
                </c:pt>
                <c:pt idx="447">
                  <c:v>-0.80515999999999999</c:v>
                </c:pt>
                <c:pt idx="448">
                  <c:v>-0.80145</c:v>
                </c:pt>
                <c:pt idx="449">
                  <c:v>-0.81269000000000002</c:v>
                </c:pt>
                <c:pt idx="450">
                  <c:v>-0.81815000000000004</c:v>
                </c:pt>
                <c:pt idx="451">
                  <c:v>-0.81838999999999995</c:v>
                </c:pt>
                <c:pt idx="452">
                  <c:v>-0.80954999999999999</c:v>
                </c:pt>
                <c:pt idx="453">
                  <c:v>-0.80603999999999998</c:v>
                </c:pt>
                <c:pt idx="454">
                  <c:v>-0.80539000000000005</c:v>
                </c:pt>
                <c:pt idx="455">
                  <c:v>-0.80539000000000005</c:v>
                </c:pt>
                <c:pt idx="456">
                  <c:v>-0.80073000000000005</c:v>
                </c:pt>
                <c:pt idx="457">
                  <c:v>-0.79657999999999995</c:v>
                </c:pt>
                <c:pt idx="458">
                  <c:v>-0.79898000000000002</c:v>
                </c:pt>
                <c:pt idx="459">
                  <c:v>-0.80139000000000005</c:v>
                </c:pt>
                <c:pt idx="460">
                  <c:v>-0.80303000000000002</c:v>
                </c:pt>
                <c:pt idx="461">
                  <c:v>-0.80303000000000002</c:v>
                </c:pt>
                <c:pt idx="462">
                  <c:v>-0.80235000000000001</c:v>
                </c:pt>
                <c:pt idx="463">
                  <c:v>-0.79878000000000005</c:v>
                </c:pt>
                <c:pt idx="464">
                  <c:v>-0.79074999999999995</c:v>
                </c:pt>
                <c:pt idx="465">
                  <c:v>-0.78932999999999998</c:v>
                </c:pt>
                <c:pt idx="466">
                  <c:v>-0.78888000000000003</c:v>
                </c:pt>
                <c:pt idx="467">
                  <c:v>-0.78888000000000003</c:v>
                </c:pt>
                <c:pt idx="468">
                  <c:v>-0.78652999999999995</c:v>
                </c:pt>
                <c:pt idx="469">
                  <c:v>-0.78044999999999998</c:v>
                </c:pt>
                <c:pt idx="470">
                  <c:v>-0.77124999999999999</c:v>
                </c:pt>
                <c:pt idx="471">
                  <c:v>-0.77285999999999999</c:v>
                </c:pt>
                <c:pt idx="472">
                  <c:v>-0.77446000000000004</c:v>
                </c:pt>
                <c:pt idx="473">
                  <c:v>-0.77532999999999996</c:v>
                </c:pt>
                <c:pt idx="474">
                  <c:v>-0.76971000000000001</c:v>
                </c:pt>
                <c:pt idx="475">
                  <c:v>-0.76459999999999995</c:v>
                </c:pt>
                <c:pt idx="476">
                  <c:v>-0.76017999999999997</c:v>
                </c:pt>
                <c:pt idx="477">
                  <c:v>-0.75777000000000005</c:v>
                </c:pt>
                <c:pt idx="478">
                  <c:v>-0.75087999999999999</c:v>
                </c:pt>
                <c:pt idx="479">
                  <c:v>-0.74368999999999996</c:v>
                </c:pt>
                <c:pt idx="480">
                  <c:v>-0.74209000000000003</c:v>
                </c:pt>
                <c:pt idx="481">
                  <c:v>-0.74475000000000002</c:v>
                </c:pt>
                <c:pt idx="482">
                  <c:v>-0.74573</c:v>
                </c:pt>
                <c:pt idx="483">
                  <c:v>-0.73931000000000002</c:v>
                </c:pt>
                <c:pt idx="484">
                  <c:v>-0.73353999999999997</c:v>
                </c:pt>
                <c:pt idx="485">
                  <c:v>-0.73131999999999997</c:v>
                </c:pt>
                <c:pt idx="486">
                  <c:v>-0.73533999999999999</c:v>
                </c:pt>
                <c:pt idx="487">
                  <c:v>-0.73651</c:v>
                </c:pt>
                <c:pt idx="488">
                  <c:v>-0.73597999999999997</c:v>
                </c:pt>
                <c:pt idx="489">
                  <c:v>-0.73357000000000006</c:v>
                </c:pt>
                <c:pt idx="490">
                  <c:v>-0.73421000000000003</c:v>
                </c:pt>
                <c:pt idx="491">
                  <c:v>-0.73309000000000002</c:v>
                </c:pt>
                <c:pt idx="492">
                  <c:v>-0.72987999999999997</c:v>
                </c:pt>
                <c:pt idx="493">
                  <c:v>-0.72665999999999997</c:v>
                </c:pt>
                <c:pt idx="494">
                  <c:v>-0.72519</c:v>
                </c:pt>
                <c:pt idx="495">
                  <c:v>-0.72524999999999995</c:v>
                </c:pt>
                <c:pt idx="496">
                  <c:v>-0.72604999999999997</c:v>
                </c:pt>
                <c:pt idx="497">
                  <c:v>-0.72394000000000003</c:v>
                </c:pt>
                <c:pt idx="498">
                  <c:v>-0.72069000000000005</c:v>
                </c:pt>
                <c:pt idx="499">
                  <c:v>-0.72228999999999999</c:v>
                </c:pt>
                <c:pt idx="500">
                  <c:v>-0.72121999999999997</c:v>
                </c:pt>
                <c:pt idx="501">
                  <c:v>-0.71801999999999999</c:v>
                </c:pt>
                <c:pt idx="502">
                  <c:v>-0.71158999999999994</c:v>
                </c:pt>
                <c:pt idx="503">
                  <c:v>-0.71220000000000006</c:v>
                </c:pt>
                <c:pt idx="504">
                  <c:v>-0.71582999999999997</c:v>
                </c:pt>
                <c:pt idx="505">
                  <c:v>-0.72065000000000001</c:v>
                </c:pt>
                <c:pt idx="506">
                  <c:v>-0.71338000000000001</c:v>
                </c:pt>
                <c:pt idx="507">
                  <c:v>-0.70684000000000002</c:v>
                </c:pt>
                <c:pt idx="508">
                  <c:v>-0.70843999999999996</c:v>
                </c:pt>
                <c:pt idx="509">
                  <c:v>-0.71074000000000004</c:v>
                </c:pt>
                <c:pt idx="510">
                  <c:v>-0.71158999999999994</c:v>
                </c:pt>
                <c:pt idx="511">
                  <c:v>-0.70999000000000001</c:v>
                </c:pt>
                <c:pt idx="512">
                  <c:v>-0.70911999999999997</c:v>
                </c:pt>
                <c:pt idx="513">
                  <c:v>-0.71192</c:v>
                </c:pt>
                <c:pt idx="514">
                  <c:v>-0.71914999999999996</c:v>
                </c:pt>
                <c:pt idx="515">
                  <c:v>-0.71535000000000004</c:v>
                </c:pt>
                <c:pt idx="516">
                  <c:v>-0.71257000000000004</c:v>
                </c:pt>
                <c:pt idx="517">
                  <c:v>-0.71109999999999995</c:v>
                </c:pt>
                <c:pt idx="518">
                  <c:v>-0.71270999999999995</c:v>
                </c:pt>
                <c:pt idx="519">
                  <c:v>-0.71062999999999998</c:v>
                </c:pt>
                <c:pt idx="520">
                  <c:v>-0.70555000000000001</c:v>
                </c:pt>
                <c:pt idx="521">
                  <c:v>-0.69832000000000005</c:v>
                </c:pt>
                <c:pt idx="522">
                  <c:v>-0.69569999999999999</c:v>
                </c:pt>
                <c:pt idx="523">
                  <c:v>-0.69447999999999999</c:v>
                </c:pt>
                <c:pt idx="524">
                  <c:v>-0.68725999999999998</c:v>
                </c:pt>
                <c:pt idx="525">
                  <c:v>-0.68396000000000001</c:v>
                </c:pt>
                <c:pt idx="526">
                  <c:v>-0.68384</c:v>
                </c:pt>
                <c:pt idx="527">
                  <c:v>-0.68866000000000005</c:v>
                </c:pt>
                <c:pt idx="528">
                  <c:v>-0.68918999999999997</c:v>
                </c:pt>
                <c:pt idx="529">
                  <c:v>-0.68815000000000004</c:v>
                </c:pt>
                <c:pt idx="530">
                  <c:v>-0.68654999999999999</c:v>
                </c:pt>
                <c:pt idx="531">
                  <c:v>-0.68957999999999997</c:v>
                </c:pt>
                <c:pt idx="532">
                  <c:v>-0.69274000000000002</c:v>
                </c:pt>
                <c:pt idx="533">
                  <c:v>-0.69433999999999996</c:v>
                </c:pt>
                <c:pt idx="534">
                  <c:v>-0.69310000000000005</c:v>
                </c:pt>
                <c:pt idx="535">
                  <c:v>-0.69284000000000001</c:v>
                </c:pt>
                <c:pt idx="536">
                  <c:v>-0.69443999999999995</c:v>
                </c:pt>
                <c:pt idx="537">
                  <c:v>-0.69452000000000003</c:v>
                </c:pt>
                <c:pt idx="538">
                  <c:v>-0.69025999999999998</c:v>
                </c:pt>
                <c:pt idx="539">
                  <c:v>-0.68152000000000001</c:v>
                </c:pt>
                <c:pt idx="540">
                  <c:v>-0.67910999999999999</c:v>
                </c:pt>
                <c:pt idx="541">
                  <c:v>-0.67495000000000005</c:v>
                </c:pt>
                <c:pt idx="542">
                  <c:v>-0.66939000000000004</c:v>
                </c:pt>
                <c:pt idx="543">
                  <c:v>-0.66456999999999999</c:v>
                </c:pt>
                <c:pt idx="544">
                  <c:v>-0.66071999999999997</c:v>
                </c:pt>
                <c:pt idx="545">
                  <c:v>-0.65707000000000004</c:v>
                </c:pt>
                <c:pt idx="546">
                  <c:v>-0.65064</c:v>
                </c:pt>
                <c:pt idx="547">
                  <c:v>-0.63614000000000004</c:v>
                </c:pt>
                <c:pt idx="548">
                  <c:v>-0.61863999999999997</c:v>
                </c:pt>
                <c:pt idx="549">
                  <c:v>-0.60499000000000003</c:v>
                </c:pt>
                <c:pt idx="550">
                  <c:v>-0.59899000000000002</c:v>
                </c:pt>
                <c:pt idx="551">
                  <c:v>-0.59343999999999997</c:v>
                </c:pt>
                <c:pt idx="552">
                  <c:v>-0.58138999999999996</c:v>
                </c:pt>
                <c:pt idx="553">
                  <c:v>-0.57254000000000005</c:v>
                </c:pt>
                <c:pt idx="554">
                  <c:v>-0.56425000000000003</c:v>
                </c:pt>
                <c:pt idx="555">
                  <c:v>-0.55540999999999996</c:v>
                </c:pt>
                <c:pt idx="556">
                  <c:v>-0.53761000000000003</c:v>
                </c:pt>
                <c:pt idx="557">
                  <c:v>-0.51990999999999998</c:v>
                </c:pt>
                <c:pt idx="558">
                  <c:v>-0.50465000000000004</c:v>
                </c:pt>
                <c:pt idx="559">
                  <c:v>-0.49679000000000001</c:v>
                </c:pt>
                <c:pt idx="560">
                  <c:v>-0.48847000000000002</c:v>
                </c:pt>
                <c:pt idx="561">
                  <c:v>-0.47882999999999998</c:v>
                </c:pt>
                <c:pt idx="562">
                  <c:v>-0.47472999999999999</c:v>
                </c:pt>
                <c:pt idx="563">
                  <c:v>-0.47195999999999999</c:v>
                </c:pt>
                <c:pt idx="564">
                  <c:v>-0.46993000000000001</c:v>
                </c:pt>
                <c:pt idx="565">
                  <c:v>-0.45949000000000001</c:v>
                </c:pt>
                <c:pt idx="566">
                  <c:v>-0.44858999999999999</c:v>
                </c:pt>
                <c:pt idx="567">
                  <c:v>-0.43725999999999998</c:v>
                </c:pt>
                <c:pt idx="568">
                  <c:v>-0.42520999999999998</c:v>
                </c:pt>
                <c:pt idx="569">
                  <c:v>-0.41110000000000002</c:v>
                </c:pt>
                <c:pt idx="570">
                  <c:v>-0.39626</c:v>
                </c:pt>
                <c:pt idx="571">
                  <c:v>-0.38340999999999997</c:v>
                </c:pt>
                <c:pt idx="572">
                  <c:v>-0.38129999999999997</c:v>
                </c:pt>
                <c:pt idx="573">
                  <c:v>-0.38181999999999999</c:v>
                </c:pt>
                <c:pt idx="574">
                  <c:v>-0.37619999999999998</c:v>
                </c:pt>
                <c:pt idx="575">
                  <c:v>-0.36749999999999999</c:v>
                </c:pt>
                <c:pt idx="576">
                  <c:v>-0.36002000000000001</c:v>
                </c:pt>
                <c:pt idx="577">
                  <c:v>-0.35760999999999998</c:v>
                </c:pt>
                <c:pt idx="578">
                  <c:v>-0.34787000000000001</c:v>
                </c:pt>
                <c:pt idx="579">
                  <c:v>-0.33605000000000002</c:v>
                </c:pt>
                <c:pt idx="580">
                  <c:v>-0.32319999999999999</c:v>
                </c:pt>
                <c:pt idx="581">
                  <c:v>-0.31392999999999999</c:v>
                </c:pt>
                <c:pt idx="582">
                  <c:v>-0.3034</c:v>
                </c:pt>
                <c:pt idx="583">
                  <c:v>-0.29054999999999997</c:v>
                </c:pt>
                <c:pt idx="584">
                  <c:v>-0.26773000000000002</c:v>
                </c:pt>
                <c:pt idx="585">
                  <c:v>-0.24678</c:v>
                </c:pt>
                <c:pt idx="586">
                  <c:v>-0.22849</c:v>
                </c:pt>
                <c:pt idx="587">
                  <c:v>-0.22045999999999999</c:v>
                </c:pt>
                <c:pt idx="588">
                  <c:v>-0.21067</c:v>
                </c:pt>
                <c:pt idx="589">
                  <c:v>-0.20014000000000001</c:v>
                </c:pt>
                <c:pt idx="590">
                  <c:v>-0.19772999999999999</c:v>
                </c:pt>
                <c:pt idx="591">
                  <c:v>-0.19678999999999999</c:v>
                </c:pt>
                <c:pt idx="592">
                  <c:v>-0.19553000000000001</c:v>
                </c:pt>
                <c:pt idx="593">
                  <c:v>-0.18668999999999999</c:v>
                </c:pt>
                <c:pt idx="594">
                  <c:v>-0.17948</c:v>
                </c:pt>
                <c:pt idx="595">
                  <c:v>-0.17405000000000001</c:v>
                </c:pt>
                <c:pt idx="596">
                  <c:v>-0.17244000000000001</c:v>
                </c:pt>
                <c:pt idx="597">
                  <c:v>-0.17025000000000001</c:v>
                </c:pt>
                <c:pt idx="598">
                  <c:v>-0.16935</c:v>
                </c:pt>
                <c:pt idx="599">
                  <c:v>-0.17255999999999999</c:v>
                </c:pt>
                <c:pt idx="600">
                  <c:v>-0.1777</c:v>
                </c:pt>
                <c:pt idx="601">
                  <c:v>-0.18279000000000001</c:v>
                </c:pt>
                <c:pt idx="602">
                  <c:v>-0.18679999999999999</c:v>
                </c:pt>
                <c:pt idx="603">
                  <c:v>-0.18734999999999999</c:v>
                </c:pt>
                <c:pt idx="604">
                  <c:v>-0.18894</c:v>
                </c:pt>
                <c:pt idx="605">
                  <c:v>-0.19295000000000001</c:v>
                </c:pt>
                <c:pt idx="606">
                  <c:v>-0.18656</c:v>
                </c:pt>
                <c:pt idx="607">
                  <c:v>-0.18043999999999999</c:v>
                </c:pt>
                <c:pt idx="608">
                  <c:v>-0.17562</c:v>
                </c:pt>
                <c:pt idx="609">
                  <c:v>-0.17715</c:v>
                </c:pt>
                <c:pt idx="610">
                  <c:v>-0.17874999999999999</c:v>
                </c:pt>
                <c:pt idx="611">
                  <c:v>-0.18003</c:v>
                </c:pt>
                <c:pt idx="612">
                  <c:v>-0.17521</c:v>
                </c:pt>
                <c:pt idx="613">
                  <c:v>-0.17507</c:v>
                </c:pt>
                <c:pt idx="614">
                  <c:v>-0.17755000000000001</c:v>
                </c:pt>
                <c:pt idx="615">
                  <c:v>-0.17433999999999999</c:v>
                </c:pt>
                <c:pt idx="616">
                  <c:v>-0.17319999999999999</c:v>
                </c:pt>
                <c:pt idx="617">
                  <c:v>-0.1749</c:v>
                </c:pt>
                <c:pt idx="618">
                  <c:v>-0.18454000000000001</c:v>
                </c:pt>
                <c:pt idx="619">
                  <c:v>-0.19361</c:v>
                </c:pt>
                <c:pt idx="620">
                  <c:v>-0.19918</c:v>
                </c:pt>
                <c:pt idx="621">
                  <c:v>-0.19436</c:v>
                </c:pt>
                <c:pt idx="622">
                  <c:v>-0.19572999999999999</c:v>
                </c:pt>
                <c:pt idx="623">
                  <c:v>-0.19724</c:v>
                </c:pt>
                <c:pt idx="624">
                  <c:v>-0.19483</c:v>
                </c:pt>
                <c:pt idx="625">
                  <c:v>-0.18840999999999999</c:v>
                </c:pt>
                <c:pt idx="626">
                  <c:v>-0.18118000000000001</c:v>
                </c:pt>
                <c:pt idx="627">
                  <c:v>-0.17394999999999999</c:v>
                </c:pt>
                <c:pt idx="628">
                  <c:v>-0.17176</c:v>
                </c:pt>
                <c:pt idx="629">
                  <c:v>-0.17119000000000001</c:v>
                </c:pt>
                <c:pt idx="630">
                  <c:v>-0.17199</c:v>
                </c:pt>
                <c:pt idx="631">
                  <c:v>-0.18895999999999999</c:v>
                </c:pt>
                <c:pt idx="632">
                  <c:v>-0.20821000000000001</c:v>
                </c:pt>
                <c:pt idx="633">
                  <c:v>-0.22897999999999999</c:v>
                </c:pt>
                <c:pt idx="634">
                  <c:v>-0.24504000000000001</c:v>
                </c:pt>
                <c:pt idx="635">
                  <c:v>-0.26155</c:v>
                </c:pt>
                <c:pt idx="636">
                  <c:v>-0.27895999999999999</c:v>
                </c:pt>
                <c:pt idx="637">
                  <c:v>-0.30225000000000002</c:v>
                </c:pt>
                <c:pt idx="638">
                  <c:v>-0.31763000000000002</c:v>
                </c:pt>
                <c:pt idx="639">
                  <c:v>-0.33078000000000002</c:v>
                </c:pt>
                <c:pt idx="640">
                  <c:v>-0.35969000000000001</c:v>
                </c:pt>
                <c:pt idx="641">
                  <c:v>-0.39513999999999999</c:v>
                </c:pt>
                <c:pt idx="642">
                  <c:v>-0.43235000000000001</c:v>
                </c:pt>
                <c:pt idx="643">
                  <c:v>-0.46446999999999999</c:v>
                </c:pt>
                <c:pt idx="644">
                  <c:v>-0.49004999999999999</c:v>
                </c:pt>
                <c:pt idx="645">
                  <c:v>-0.51136999999999999</c:v>
                </c:pt>
                <c:pt idx="646">
                  <c:v>-0.52742999999999995</c:v>
                </c:pt>
                <c:pt idx="647">
                  <c:v>-0.53573999999999999</c:v>
                </c:pt>
                <c:pt idx="648">
                  <c:v>-0.54108999999999996</c:v>
                </c:pt>
                <c:pt idx="649">
                  <c:v>-0.54430000000000001</c:v>
                </c:pt>
                <c:pt idx="650">
                  <c:v>-0.55864999999999998</c:v>
                </c:pt>
                <c:pt idx="651">
                  <c:v>-0.57374999999999998</c:v>
                </c:pt>
                <c:pt idx="652">
                  <c:v>-0.58740999999999999</c:v>
                </c:pt>
                <c:pt idx="653">
                  <c:v>-0.59509000000000001</c:v>
                </c:pt>
                <c:pt idx="654">
                  <c:v>-0.60084000000000004</c:v>
                </c:pt>
                <c:pt idx="655">
                  <c:v>-0.60485</c:v>
                </c:pt>
                <c:pt idx="656">
                  <c:v>-0.60568</c:v>
                </c:pt>
                <c:pt idx="657">
                  <c:v>-0.60185999999999995</c:v>
                </c:pt>
                <c:pt idx="658">
                  <c:v>-0.59440000000000004</c:v>
                </c:pt>
                <c:pt idx="659">
                  <c:v>-0.59680999999999995</c:v>
                </c:pt>
                <c:pt idx="660">
                  <c:v>-0.60346</c:v>
                </c:pt>
                <c:pt idx="661">
                  <c:v>-0.61272000000000004</c:v>
                </c:pt>
                <c:pt idx="662">
                  <c:v>-0.61914000000000002</c:v>
                </c:pt>
                <c:pt idx="663">
                  <c:v>-0.62712999999999997</c:v>
                </c:pt>
                <c:pt idx="664">
                  <c:v>-0.63480000000000003</c:v>
                </c:pt>
                <c:pt idx="665">
                  <c:v>-0.63721000000000005</c:v>
                </c:pt>
                <c:pt idx="666">
                  <c:v>-0.62990999999999997</c:v>
                </c:pt>
                <c:pt idx="667">
                  <c:v>-0.62119999999999997</c:v>
                </c:pt>
                <c:pt idx="668">
                  <c:v>-0.62039999999999995</c:v>
                </c:pt>
                <c:pt idx="669">
                  <c:v>-0.61958999999999997</c:v>
                </c:pt>
                <c:pt idx="670">
                  <c:v>-0.61731999999999998</c:v>
                </c:pt>
                <c:pt idx="671">
                  <c:v>-0.61170000000000002</c:v>
                </c:pt>
                <c:pt idx="672">
                  <c:v>-0.60741999999999996</c:v>
                </c:pt>
                <c:pt idx="673">
                  <c:v>-0.60843999999999998</c:v>
                </c:pt>
                <c:pt idx="674">
                  <c:v>-0.61807000000000001</c:v>
                </c:pt>
                <c:pt idx="675">
                  <c:v>-0.61758999999999997</c:v>
                </c:pt>
                <c:pt idx="676">
                  <c:v>-0.61529</c:v>
                </c:pt>
                <c:pt idx="677">
                  <c:v>-0.61207999999999996</c:v>
                </c:pt>
                <c:pt idx="678">
                  <c:v>-0.61195999999999995</c:v>
                </c:pt>
                <c:pt idx="679">
                  <c:v>-0.61355000000000004</c:v>
                </c:pt>
                <c:pt idx="680">
                  <c:v>-0.61680000000000001</c:v>
                </c:pt>
                <c:pt idx="681">
                  <c:v>-0.62161999999999995</c:v>
                </c:pt>
                <c:pt idx="682">
                  <c:v>-0.62866999999999995</c:v>
                </c:pt>
                <c:pt idx="683">
                  <c:v>-0.63729999999999998</c:v>
                </c:pt>
                <c:pt idx="684">
                  <c:v>-0.64371999999999996</c:v>
                </c:pt>
                <c:pt idx="685">
                  <c:v>-0.64417000000000002</c:v>
                </c:pt>
                <c:pt idx="686">
                  <c:v>-0.64217000000000002</c:v>
                </c:pt>
                <c:pt idx="687">
                  <c:v>-0.64698999999999995</c:v>
                </c:pt>
                <c:pt idx="688">
                  <c:v>-0.64742999999999995</c:v>
                </c:pt>
                <c:pt idx="689">
                  <c:v>-0.64548000000000005</c:v>
                </c:pt>
                <c:pt idx="690">
                  <c:v>-0.64227000000000001</c:v>
                </c:pt>
                <c:pt idx="691">
                  <c:v>-0.63905000000000001</c:v>
                </c:pt>
                <c:pt idx="692">
                  <c:v>-0.63583999999999996</c:v>
                </c:pt>
                <c:pt idx="693">
                  <c:v>-0.63263000000000003</c:v>
                </c:pt>
                <c:pt idx="694">
                  <c:v>-0.62682000000000004</c:v>
                </c:pt>
                <c:pt idx="695">
                  <c:v>-0.62285000000000001</c:v>
                </c:pt>
                <c:pt idx="696">
                  <c:v>-0.62365000000000004</c:v>
                </c:pt>
                <c:pt idx="697">
                  <c:v>-0.61606000000000005</c:v>
                </c:pt>
                <c:pt idx="698">
                  <c:v>-0.60658000000000001</c:v>
                </c:pt>
                <c:pt idx="699">
                  <c:v>-0.59614</c:v>
                </c:pt>
                <c:pt idx="700">
                  <c:v>-0.59094999999999998</c:v>
                </c:pt>
                <c:pt idx="701">
                  <c:v>-0.58799999999999997</c:v>
                </c:pt>
                <c:pt idx="702">
                  <c:v>-0.58720000000000006</c:v>
                </c:pt>
                <c:pt idx="703">
                  <c:v>-0.58799000000000001</c:v>
                </c:pt>
                <c:pt idx="704">
                  <c:v>-0.59048999999999996</c:v>
                </c:pt>
                <c:pt idx="705">
                  <c:v>-0.59436</c:v>
                </c:pt>
                <c:pt idx="706">
                  <c:v>-0.59597</c:v>
                </c:pt>
                <c:pt idx="707">
                  <c:v>-0.59377999999999997</c:v>
                </c:pt>
                <c:pt idx="708">
                  <c:v>-0.58945000000000003</c:v>
                </c:pt>
                <c:pt idx="709">
                  <c:v>-0.58865000000000001</c:v>
                </c:pt>
                <c:pt idx="710">
                  <c:v>-0.57998000000000005</c:v>
                </c:pt>
                <c:pt idx="711">
                  <c:v>-0.56594999999999995</c:v>
                </c:pt>
                <c:pt idx="712">
                  <c:v>-0.54666999999999999</c:v>
                </c:pt>
                <c:pt idx="713">
                  <c:v>-0.52739999999999998</c:v>
                </c:pt>
                <c:pt idx="714">
                  <c:v>-0.50812000000000002</c:v>
                </c:pt>
                <c:pt idx="715">
                  <c:v>-0.48885000000000001</c:v>
                </c:pt>
                <c:pt idx="716">
                  <c:v>-0.45519999999999999</c:v>
                </c:pt>
                <c:pt idx="717">
                  <c:v>-0.41421999999999998</c:v>
                </c:pt>
                <c:pt idx="718">
                  <c:v>-0.36603000000000002</c:v>
                </c:pt>
                <c:pt idx="719">
                  <c:v>-0.31311</c:v>
                </c:pt>
                <c:pt idx="720">
                  <c:v>-0.24973000000000001</c:v>
                </c:pt>
                <c:pt idx="721">
                  <c:v>-0.17022000000000001</c:v>
                </c:pt>
                <c:pt idx="722">
                  <c:v>-8.6361999999999994E-2</c:v>
                </c:pt>
                <c:pt idx="723">
                  <c:v>-3.4350000000000001E-3</c:v>
                </c:pt>
                <c:pt idx="724">
                  <c:v>7.7678999999999998E-2</c:v>
                </c:pt>
                <c:pt idx="725">
                  <c:v>0.17354</c:v>
                </c:pt>
                <c:pt idx="726">
                  <c:v>0.27351999999999999</c:v>
                </c:pt>
                <c:pt idx="727">
                  <c:v>0.37702000000000002</c:v>
                </c:pt>
                <c:pt idx="728">
                  <c:v>0.47741</c:v>
                </c:pt>
                <c:pt idx="729">
                  <c:v>0.59536</c:v>
                </c:pt>
                <c:pt idx="730">
                  <c:v>0.73024999999999995</c:v>
                </c:pt>
                <c:pt idx="731">
                  <c:v>0.89649999999999996</c:v>
                </c:pt>
                <c:pt idx="732">
                  <c:v>1.0848</c:v>
                </c:pt>
                <c:pt idx="733">
                  <c:v>1.2931999999999999</c:v>
                </c:pt>
                <c:pt idx="734">
                  <c:v>1.5388999999999999</c:v>
                </c:pt>
                <c:pt idx="735">
                  <c:v>1.788</c:v>
                </c:pt>
                <c:pt idx="736">
                  <c:v>2.0339999999999998</c:v>
                </c:pt>
                <c:pt idx="737">
                  <c:v>2.2637</c:v>
                </c:pt>
                <c:pt idx="738">
                  <c:v>2.4748000000000001</c:v>
                </c:pt>
                <c:pt idx="739">
                  <c:v>2.6627000000000001</c:v>
                </c:pt>
                <c:pt idx="740">
                  <c:v>2.8071999999999999</c:v>
                </c:pt>
                <c:pt idx="741">
                  <c:v>2.9035000000000002</c:v>
                </c:pt>
                <c:pt idx="742">
                  <c:v>2.9801000000000002</c:v>
                </c:pt>
                <c:pt idx="743">
                  <c:v>3.0402999999999998</c:v>
                </c:pt>
                <c:pt idx="744">
                  <c:v>3.0964</c:v>
                </c:pt>
                <c:pt idx="745">
                  <c:v>3.1396999999999999</c:v>
                </c:pt>
                <c:pt idx="746">
                  <c:v>3.1654</c:v>
                </c:pt>
                <c:pt idx="747">
                  <c:v>3.1181000000000001</c:v>
                </c:pt>
                <c:pt idx="748">
                  <c:v>3.0350000000000001</c:v>
                </c:pt>
                <c:pt idx="749">
                  <c:v>2.9169999999999998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D8-47BA-A196-762C6515D0C0}"/>
            </c:ext>
          </c:extLst>
        </c:ser>
        <c:ser>
          <c:idx val="2"/>
          <c:order val="1"/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val>
            <c:numRef>
              <c:f>Sheet2!$H$5:$H$754</c:f>
              <c:numCache>
                <c:formatCode>General</c:formatCode>
                <c:ptCount val="750"/>
                <c:pt idx="0">
                  <c:v>1.6076854837206025</c:v>
                </c:pt>
                <c:pt idx="1">
                  <c:v>1.3643844629402635</c:v>
                </c:pt>
                <c:pt idx="2">
                  <c:v>1.2421332132234131</c:v>
                </c:pt>
                <c:pt idx="3">
                  <c:v>1.0636961049948761</c:v>
                </c:pt>
                <c:pt idx="4">
                  <c:v>0.85504674840044248</c:v>
                </c:pt>
                <c:pt idx="5">
                  <c:v>0.75335130057810673</c:v>
                </c:pt>
                <c:pt idx="6">
                  <c:v>0.67256221871360555</c:v>
                </c:pt>
                <c:pt idx="7">
                  <c:v>0.61455980096473251</c:v>
                </c:pt>
                <c:pt idx="8">
                  <c:v>0.62609654559390404</c:v>
                </c:pt>
                <c:pt idx="9">
                  <c:v>0.65353615091356343</c:v>
                </c:pt>
                <c:pt idx="10">
                  <c:v>0.58928731894558073</c:v>
                </c:pt>
                <c:pt idx="11">
                  <c:v>0.41961431229997792</c:v>
                </c:pt>
                <c:pt idx="12">
                  <c:v>0.18068896841904664</c:v>
                </c:pt>
                <c:pt idx="13">
                  <c:v>-2.7197756165372455E-3</c:v>
                </c:pt>
                <c:pt idx="14">
                  <c:v>-0.21669133208133379</c:v>
                </c:pt>
                <c:pt idx="15">
                  <c:v>-0.26411308901008307</c:v>
                </c:pt>
                <c:pt idx="16">
                  <c:v>-0.26972211402316087</c:v>
                </c:pt>
                <c:pt idx="17">
                  <c:v>-0.35831921366154845</c:v>
                </c:pt>
                <c:pt idx="18">
                  <c:v>-0.40322328322647211</c:v>
                </c:pt>
                <c:pt idx="19">
                  <c:v>-0.40322328322647211</c:v>
                </c:pt>
                <c:pt idx="20">
                  <c:v>-0.43066288854613138</c:v>
                </c:pt>
                <c:pt idx="21">
                  <c:v>-0.48088915798141901</c:v>
                </c:pt>
                <c:pt idx="22">
                  <c:v>-0.52767352570413517</c:v>
                </c:pt>
                <c:pt idx="23">
                  <c:v>-0.61939383245207824</c:v>
                </c:pt>
                <c:pt idx="24">
                  <c:v>-0.70607876447237117</c:v>
                </c:pt>
                <c:pt idx="25">
                  <c:v>-0.7366734463618867</c:v>
                </c:pt>
                <c:pt idx="26">
                  <c:v>-0.94876470466888541</c:v>
                </c:pt>
                <c:pt idx="27">
                  <c:v>-0.9705952849754711</c:v>
                </c:pt>
                <c:pt idx="28">
                  <c:v>-0.84738795144956347</c:v>
                </c:pt>
                <c:pt idx="29">
                  <c:v>-0.76006563022324491</c:v>
                </c:pt>
                <c:pt idx="30">
                  <c:v>-0.81306454270476447</c:v>
                </c:pt>
                <c:pt idx="31">
                  <c:v>-0.88668299600141354</c:v>
                </c:pt>
                <c:pt idx="32">
                  <c:v>-0.94407989400455561</c:v>
                </c:pt>
                <c:pt idx="33">
                  <c:v>-1.0039626099112231</c:v>
                </c:pt>
                <c:pt idx="34">
                  <c:v>-1.0273547937725751</c:v>
                </c:pt>
                <c:pt idx="35">
                  <c:v>-1.1240467363275672</c:v>
                </c:pt>
                <c:pt idx="36">
                  <c:v>-1.2419637394434044</c:v>
                </c:pt>
                <c:pt idx="37">
                  <c:v>-1.3030893643018298</c:v>
                </c:pt>
                <c:pt idx="38">
                  <c:v>-1.2444495573469301</c:v>
                </c:pt>
                <c:pt idx="39">
                  <c:v>-1.2104448432051504</c:v>
                </c:pt>
                <c:pt idx="40">
                  <c:v>-1.1555656325658317</c:v>
                </c:pt>
                <c:pt idx="41">
                  <c:v>-1.0944400077073959</c:v>
                </c:pt>
                <c:pt idx="42">
                  <c:v>-1.0145751401916405</c:v>
                </c:pt>
                <c:pt idx="43">
                  <c:v>-0.89104911206272419</c:v>
                </c:pt>
                <c:pt idx="44">
                  <c:v>-0.84302183538825259</c:v>
                </c:pt>
                <c:pt idx="45">
                  <c:v>-0.97588561538553109</c:v>
                </c:pt>
                <c:pt idx="46">
                  <c:v>-1.1524424254562677</c:v>
                </c:pt>
                <c:pt idx="47">
                  <c:v>-1.1901758664533413</c:v>
                </c:pt>
                <c:pt idx="48">
                  <c:v>-1.0984874291656981</c:v>
                </c:pt>
                <c:pt idx="49">
                  <c:v>-1.0067671224177572</c:v>
                </c:pt>
                <c:pt idx="50">
                  <c:v>-0.94471728321058301</c:v>
                </c:pt>
                <c:pt idx="51">
                  <c:v>-1.0445324328751286</c:v>
                </c:pt>
                <c:pt idx="52">
                  <c:v>-1.1427859789848973</c:v>
                </c:pt>
                <c:pt idx="53">
                  <c:v>-1.1708311040502812</c:v>
                </c:pt>
                <c:pt idx="54">
                  <c:v>-1.1524424254562677</c:v>
                </c:pt>
                <c:pt idx="55">
                  <c:v>-1.1686639807497747</c:v>
                </c:pt>
                <c:pt idx="56">
                  <c:v>-1.2553807822303664</c:v>
                </c:pt>
                <c:pt idx="57">
                  <c:v>-1.2778168822826821</c:v>
                </c:pt>
                <c:pt idx="58">
                  <c:v>-1.1016106362752514</c:v>
                </c:pt>
                <c:pt idx="59">
                  <c:v>-0.94876470466888541</c:v>
                </c:pt>
                <c:pt idx="60">
                  <c:v>-0.80528839439117905</c:v>
                </c:pt>
                <c:pt idx="61">
                  <c:v>-0.83585120682039715</c:v>
                </c:pt>
                <c:pt idx="62">
                  <c:v>-0.83709411577215453</c:v>
                </c:pt>
                <c:pt idx="63">
                  <c:v>-1.0227018525685427</c:v>
                </c:pt>
                <c:pt idx="64">
                  <c:v>-1.1655407736402215</c:v>
                </c:pt>
                <c:pt idx="65">
                  <c:v>-1.22510479494387</c:v>
                </c:pt>
                <c:pt idx="66">
                  <c:v>-1.2194957699307911</c:v>
                </c:pt>
                <c:pt idx="67">
                  <c:v>-1.1278073326431479</c:v>
                </c:pt>
                <c:pt idx="68">
                  <c:v>-1.0498227632851882</c:v>
                </c:pt>
                <c:pt idx="69">
                  <c:v>-1.0997303381174663</c:v>
                </c:pt>
                <c:pt idx="70">
                  <c:v>-1.1708311040502812</c:v>
                </c:pt>
                <c:pt idx="71">
                  <c:v>-1.1627362611336873</c:v>
                </c:pt>
                <c:pt idx="72">
                  <c:v>-1.1065822720823029</c:v>
                </c:pt>
                <c:pt idx="73">
                  <c:v>-1.1677397664010256</c:v>
                </c:pt>
                <c:pt idx="74">
                  <c:v>-1.0548262685525374</c:v>
                </c:pt>
                <c:pt idx="75">
                  <c:v>-1.0111332384790788</c:v>
                </c:pt>
                <c:pt idx="76">
                  <c:v>-1.0039626099112231</c:v>
                </c:pt>
                <c:pt idx="77">
                  <c:v>-0.96278726720157737</c:v>
                </c:pt>
                <c:pt idx="78">
                  <c:v>-0.86609532464659589</c:v>
                </c:pt>
                <c:pt idx="79">
                  <c:v>-0.75882272127148309</c:v>
                </c:pt>
                <c:pt idx="80">
                  <c:v>-0.74008347861415524</c:v>
                </c:pt>
                <c:pt idx="81">
                  <c:v>-0.85988077988778699</c:v>
                </c:pt>
                <c:pt idx="82">
                  <c:v>-1.0236260669172919</c:v>
                </c:pt>
                <c:pt idx="83">
                  <c:v>-1.104096454178777</c:v>
                </c:pt>
                <c:pt idx="84">
                  <c:v>-1.104096454178777</c:v>
                </c:pt>
                <c:pt idx="85">
                  <c:v>-1.104096454178777</c:v>
                </c:pt>
                <c:pt idx="86">
                  <c:v>-1.0180170419042129</c:v>
                </c:pt>
                <c:pt idx="87">
                  <c:v>-1.0298724811363984</c:v>
                </c:pt>
                <c:pt idx="88">
                  <c:v>-1.037361804307273</c:v>
                </c:pt>
                <c:pt idx="89">
                  <c:v>-0.99679198134336788</c:v>
                </c:pt>
                <c:pt idx="90">
                  <c:v>-0.9705952849754711</c:v>
                </c:pt>
                <c:pt idx="91">
                  <c:v>-0.9412753814980106</c:v>
                </c:pt>
                <c:pt idx="92">
                  <c:v>-0.90386063510395642</c:v>
                </c:pt>
                <c:pt idx="93">
                  <c:v>-0.90386063510395642</c:v>
                </c:pt>
                <c:pt idx="94">
                  <c:v>-0.91007517986276532</c:v>
                </c:pt>
                <c:pt idx="95">
                  <c:v>-0.92349222264973796</c:v>
                </c:pt>
                <c:pt idx="96">
                  <c:v>-0.80372679083640253</c:v>
                </c:pt>
                <c:pt idx="97">
                  <c:v>-0.80372679083640253</c:v>
                </c:pt>
                <c:pt idx="98">
                  <c:v>-0.7753311017077007</c:v>
                </c:pt>
                <c:pt idx="99">
                  <c:v>-0.92381091725274644</c:v>
                </c:pt>
                <c:pt idx="100">
                  <c:v>-1.0161367437464173</c:v>
                </c:pt>
                <c:pt idx="101">
                  <c:v>-0.95749693679151759</c:v>
                </c:pt>
                <c:pt idx="102">
                  <c:v>-0.78374463922731508</c:v>
                </c:pt>
                <c:pt idx="103">
                  <c:v>-0.64154310736167441</c:v>
                </c:pt>
                <c:pt idx="104">
                  <c:v>-0.59192235767211798</c:v>
                </c:pt>
                <c:pt idx="105">
                  <c:v>-0.55262731312027213</c:v>
                </c:pt>
                <c:pt idx="106">
                  <c:v>-0.50928484711012501</c:v>
                </c:pt>
                <c:pt idx="107">
                  <c:v>-0.53672445242978428</c:v>
                </c:pt>
                <c:pt idx="108">
                  <c:v>-0.53640575782676847</c:v>
                </c:pt>
                <c:pt idx="109">
                  <c:v>-0.50584294539755481</c:v>
                </c:pt>
                <c:pt idx="110">
                  <c:v>-0.44720313844265108</c:v>
                </c:pt>
                <c:pt idx="111">
                  <c:v>-0.53764866677852918</c:v>
                </c:pt>
                <c:pt idx="112">
                  <c:v>-0.68239975546829812</c:v>
                </c:pt>
                <c:pt idx="113">
                  <c:v>-0.73696027150460086</c:v>
                </c:pt>
                <c:pt idx="114">
                  <c:v>-0.65276115738783136</c:v>
                </c:pt>
                <c:pt idx="115">
                  <c:v>-0.54201478283984628</c:v>
                </c:pt>
                <c:pt idx="116">
                  <c:v>-0.49210720800757474</c:v>
                </c:pt>
                <c:pt idx="117">
                  <c:v>-0.48681687759751274</c:v>
                </c:pt>
                <c:pt idx="118">
                  <c:v>-0.54794250245593901</c:v>
                </c:pt>
                <c:pt idx="119">
                  <c:v>-0.6090999967746682</c:v>
                </c:pt>
                <c:pt idx="120">
                  <c:v>-0.67022562163309574</c:v>
                </c:pt>
                <c:pt idx="121">
                  <c:v>-0.6090999967746682</c:v>
                </c:pt>
                <c:pt idx="122">
                  <c:v>-0.52018420253326481</c:v>
                </c:pt>
                <c:pt idx="123">
                  <c:v>-0.40354197782948803</c:v>
                </c:pt>
                <c:pt idx="124">
                  <c:v>-0.34770668338112259</c:v>
                </c:pt>
                <c:pt idx="125">
                  <c:v>-0.35580152629772394</c:v>
                </c:pt>
                <c:pt idx="126">
                  <c:v>-0.40290458862345618</c:v>
                </c:pt>
                <c:pt idx="127">
                  <c:v>-0.40915100284256584</c:v>
                </c:pt>
                <c:pt idx="128">
                  <c:v>-0.33709415310069685</c:v>
                </c:pt>
                <c:pt idx="129">
                  <c:v>-0.3264816228202721</c:v>
                </c:pt>
                <c:pt idx="130">
                  <c:v>-0.49803492762366747</c:v>
                </c:pt>
                <c:pt idx="131">
                  <c:v>-0.45249346885271297</c:v>
                </c:pt>
                <c:pt idx="132">
                  <c:v>-0.23852191238791537</c:v>
                </c:pt>
                <c:pt idx="133">
                  <c:v>-0.11531457886201396</c:v>
                </c:pt>
                <c:pt idx="134">
                  <c:v>-0.240083515942693</c:v>
                </c:pt>
                <c:pt idx="135">
                  <c:v>-0.34365926192282242</c:v>
                </c:pt>
                <c:pt idx="136">
                  <c:v>-0.39168653859730046</c:v>
                </c:pt>
                <c:pt idx="137">
                  <c:v>-0.36517114762638797</c:v>
                </c:pt>
                <c:pt idx="138">
                  <c:v>-0.2391593015939471</c:v>
                </c:pt>
                <c:pt idx="139">
                  <c:v>-9.6001685919256785E-2</c:v>
                </c:pt>
                <c:pt idx="140">
                  <c:v>-4.6699630832715111E-2</c:v>
                </c:pt>
                <c:pt idx="141">
                  <c:v>-8.5070461035816225E-2</c:v>
                </c:pt>
                <c:pt idx="142">
                  <c:v>-0.15620309642893837</c:v>
                </c:pt>
                <c:pt idx="143">
                  <c:v>-0.27192110678396936</c:v>
                </c:pt>
                <c:pt idx="144">
                  <c:v>-0.30248391921318291</c:v>
                </c:pt>
                <c:pt idx="145">
                  <c:v>-0.24320672305224739</c:v>
                </c:pt>
                <c:pt idx="146">
                  <c:v>-0.18208109819381996</c:v>
                </c:pt>
                <c:pt idx="147">
                  <c:v>-0.21825293563611153</c:v>
                </c:pt>
                <c:pt idx="148">
                  <c:v>-0.32243420136197082</c:v>
                </c:pt>
                <c:pt idx="149">
                  <c:v>-0.44471732053912755</c:v>
                </c:pt>
                <c:pt idx="150">
                  <c:v>-0.50335712749403116</c:v>
                </c:pt>
                <c:pt idx="151">
                  <c:v>-0.47716043112613366</c:v>
                </c:pt>
                <c:pt idx="152">
                  <c:v>-0.40570910112999564</c:v>
                </c:pt>
                <c:pt idx="153">
                  <c:v>-0.32150998701322503</c:v>
                </c:pt>
                <c:pt idx="154">
                  <c:v>-0.26503730335882886</c:v>
                </c:pt>
                <c:pt idx="155">
                  <c:v>-0.23635478908740765</c:v>
                </c:pt>
                <c:pt idx="156">
                  <c:v>-0.23635478908740765</c:v>
                </c:pt>
                <c:pt idx="157">
                  <c:v>-0.20671619100693989</c:v>
                </c:pt>
                <c:pt idx="158">
                  <c:v>-0.12251707689017033</c:v>
                </c:pt>
                <c:pt idx="159">
                  <c:v>-0.1749104696259644</c:v>
                </c:pt>
                <c:pt idx="160">
                  <c:v>-0.24540571581305687</c:v>
                </c:pt>
                <c:pt idx="161">
                  <c:v>-0.2513334354291496</c:v>
                </c:pt>
                <c:pt idx="162">
                  <c:v>-0.15837021972944598</c:v>
                </c:pt>
                <c:pt idx="163">
                  <c:v>-3.1115464745243349E-2</c:v>
                </c:pt>
                <c:pt idx="164">
                  <c:v>4.0622690393609828E-2</c:v>
                </c:pt>
                <c:pt idx="165">
                  <c:v>5.6844245687112355E-2</c:v>
                </c:pt>
                <c:pt idx="166">
                  <c:v>2.1915317196582629E-2</c:v>
                </c:pt>
                <c:pt idx="167">
                  <c:v>-3.7648704107067055E-2</c:v>
                </c:pt>
                <c:pt idx="168">
                  <c:v>-6.8243385996582639E-2</c:v>
                </c:pt>
                <c:pt idx="169">
                  <c:v>-4.0166391470891405E-2</c:v>
                </c:pt>
                <c:pt idx="170">
                  <c:v>4.3427202900148204E-2</c:v>
                </c:pt>
                <c:pt idx="171">
                  <c:v>0.13514750964809114</c:v>
                </c:pt>
                <c:pt idx="172">
                  <c:v>0.24774231289356649</c:v>
                </c:pt>
                <c:pt idx="173">
                  <c:v>0.31575174117713461</c:v>
                </c:pt>
                <c:pt idx="174">
                  <c:v>0.31575174117713461</c:v>
                </c:pt>
                <c:pt idx="175">
                  <c:v>0.31011084670375527</c:v>
                </c:pt>
                <c:pt idx="176">
                  <c:v>0.32136076619021237</c:v>
                </c:pt>
                <c:pt idx="177">
                  <c:v>0.28391415033585793</c:v>
                </c:pt>
                <c:pt idx="178">
                  <c:v>0.22683594693573106</c:v>
                </c:pt>
                <c:pt idx="179">
                  <c:v>0.20127663977386509</c:v>
                </c:pt>
                <c:pt idx="180">
                  <c:v>0.29296507706150621</c:v>
                </c:pt>
                <c:pt idx="181">
                  <c:v>0.3266510966002743</c:v>
                </c:pt>
                <c:pt idx="182">
                  <c:v>0.35721390902948802</c:v>
                </c:pt>
                <c:pt idx="183">
                  <c:v>0.41116890532005979</c:v>
                </c:pt>
                <c:pt idx="184">
                  <c:v>0.41056338557432986</c:v>
                </c:pt>
                <c:pt idx="185">
                  <c:v>0.38000057314511659</c:v>
                </c:pt>
                <c:pt idx="186">
                  <c:v>0.36438453759734324</c:v>
                </c:pt>
                <c:pt idx="187">
                  <c:v>0.34006813938723879</c:v>
                </c:pt>
                <c:pt idx="188">
                  <c:v>0.29764988772583811</c:v>
                </c:pt>
                <c:pt idx="189">
                  <c:v>0.31728147527161032</c:v>
                </c:pt>
                <c:pt idx="190">
                  <c:v>0.39778373199339717</c:v>
                </c:pt>
                <c:pt idx="191">
                  <c:v>0.39682764818434996</c:v>
                </c:pt>
                <c:pt idx="192">
                  <c:v>0.36626483575513619</c:v>
                </c:pt>
                <c:pt idx="193">
                  <c:v>0.4791783336036276</c:v>
                </c:pt>
                <c:pt idx="194">
                  <c:v>0.4978857068006548</c:v>
                </c:pt>
                <c:pt idx="195">
                  <c:v>0.45173872828396933</c:v>
                </c:pt>
                <c:pt idx="196">
                  <c:v>0.41088208017734579</c:v>
                </c:pt>
                <c:pt idx="197">
                  <c:v>0.38028739828783076</c:v>
                </c:pt>
                <c:pt idx="198">
                  <c:v>0.36438453759734324</c:v>
                </c:pt>
                <c:pt idx="199">
                  <c:v>0.38809541606171749</c:v>
                </c:pt>
                <c:pt idx="200">
                  <c:v>0.43115105692914957</c:v>
                </c:pt>
                <c:pt idx="201">
                  <c:v>0.43115105692914957</c:v>
                </c:pt>
                <c:pt idx="202">
                  <c:v>0.44144489260655945</c:v>
                </c:pt>
                <c:pt idx="203">
                  <c:v>0.53189042094243866</c:v>
                </c:pt>
                <c:pt idx="204">
                  <c:v>0.56245323337165232</c:v>
                </c:pt>
                <c:pt idx="205">
                  <c:v>0.5078608478750487</c:v>
                </c:pt>
                <c:pt idx="206">
                  <c:v>0.44673522301662139</c:v>
                </c:pt>
                <c:pt idx="207">
                  <c:v>0.43115105692914957</c:v>
                </c:pt>
                <c:pt idx="208">
                  <c:v>0.41116890532005979</c:v>
                </c:pt>
                <c:pt idx="209">
                  <c:v>0.39778373199339717</c:v>
                </c:pt>
                <c:pt idx="210">
                  <c:v>0.32604557685454449</c:v>
                </c:pt>
                <c:pt idx="211">
                  <c:v>0.19627313450651751</c:v>
                </c:pt>
                <c:pt idx="212">
                  <c:v>0.1220491614641418</c:v>
                </c:pt>
                <c:pt idx="213">
                  <c:v>0.12702079727118779</c:v>
                </c:pt>
                <c:pt idx="214">
                  <c:v>0.27986672887755754</c:v>
                </c:pt>
                <c:pt idx="215">
                  <c:v>0.43175657667487954</c:v>
                </c:pt>
                <c:pt idx="216">
                  <c:v>0.49291407099360773</c:v>
                </c:pt>
                <c:pt idx="217">
                  <c:v>0.35753260363250389</c:v>
                </c:pt>
                <c:pt idx="218">
                  <c:v>0.17944605946728487</c:v>
                </c:pt>
                <c:pt idx="219">
                  <c:v>0.13078139358677504</c:v>
                </c:pt>
                <c:pt idx="220">
                  <c:v>0.2093714826904664</c:v>
                </c:pt>
                <c:pt idx="221">
                  <c:v>0.33165460186762225</c:v>
                </c:pt>
                <c:pt idx="222">
                  <c:v>0.45390585158447583</c:v>
                </c:pt>
                <c:pt idx="223">
                  <c:v>0.55372100124902013</c:v>
                </c:pt>
                <c:pt idx="224">
                  <c:v>0.58960601354859665</c:v>
                </c:pt>
                <c:pt idx="225">
                  <c:v>0.55340230664600432</c:v>
                </c:pt>
                <c:pt idx="226">
                  <c:v>0.48386314426795962</c:v>
                </c:pt>
                <c:pt idx="227">
                  <c:v>0.33101721266159073</c:v>
                </c:pt>
                <c:pt idx="228">
                  <c:v>0.17817128105522123</c:v>
                </c:pt>
                <c:pt idx="229">
                  <c:v>0.19190701844520131</c:v>
                </c:pt>
                <c:pt idx="230">
                  <c:v>0.27237740570668661</c:v>
                </c:pt>
                <c:pt idx="231">
                  <c:v>0.29764988772583811</c:v>
                </c:pt>
                <c:pt idx="232">
                  <c:v>0.27830512532278029</c:v>
                </c:pt>
                <c:pt idx="233">
                  <c:v>0.28079094322630316</c:v>
                </c:pt>
                <c:pt idx="234">
                  <c:v>0.31138562511581847</c:v>
                </c:pt>
                <c:pt idx="235">
                  <c:v>0.36377901785161304</c:v>
                </c:pt>
                <c:pt idx="236">
                  <c:v>0.43115105692914957</c:v>
                </c:pt>
                <c:pt idx="237">
                  <c:v>0.4258288570587857</c:v>
                </c:pt>
                <c:pt idx="238">
                  <c:v>0.40026954989691998</c:v>
                </c:pt>
                <c:pt idx="239">
                  <c:v>0.43083236232613364</c:v>
                </c:pt>
                <c:pt idx="240">
                  <c:v>0.34038683399025471</c:v>
                </c:pt>
                <c:pt idx="241">
                  <c:v>0.27613800202227284</c:v>
                </c:pt>
                <c:pt idx="242">
                  <c:v>0.21498050770354404</c:v>
                </c:pt>
                <c:pt idx="243">
                  <c:v>0.13202430253853575</c:v>
                </c:pt>
                <c:pt idx="244">
                  <c:v>0.13546620425110703</c:v>
                </c:pt>
                <c:pt idx="245">
                  <c:v>0.21281338440303674</c:v>
                </c:pt>
                <c:pt idx="246">
                  <c:v>0.26428256279008572</c:v>
                </c:pt>
                <c:pt idx="247">
                  <c:v>0.28547575389063523</c:v>
                </c:pt>
                <c:pt idx="248">
                  <c:v>0.34660137874906233</c:v>
                </c:pt>
                <c:pt idx="249">
                  <c:v>0.3927802267260494</c:v>
                </c:pt>
                <c:pt idx="250">
                  <c:v>0.366583530358152</c:v>
                </c:pt>
                <c:pt idx="251">
                  <c:v>0.39714634278736577</c:v>
                </c:pt>
                <c:pt idx="252">
                  <c:v>0.48759187112324487</c:v>
                </c:pt>
                <c:pt idx="253">
                  <c:v>0.57931217787118672</c:v>
                </c:pt>
                <c:pt idx="254">
                  <c:v>0.62233594927831792</c:v>
                </c:pt>
                <c:pt idx="255">
                  <c:v>0.67444251687139811</c:v>
                </c:pt>
                <c:pt idx="256">
                  <c:v>0.73556814172982543</c:v>
                </c:pt>
                <c:pt idx="257">
                  <c:v>0.7807909058977649</c:v>
                </c:pt>
                <c:pt idx="258">
                  <c:v>0.82448393597122882</c:v>
                </c:pt>
                <c:pt idx="259">
                  <c:v>0.88560956082965614</c:v>
                </c:pt>
                <c:pt idx="260">
                  <c:v>0.91680976246490165</c:v>
                </c:pt>
                <c:pt idx="261">
                  <c:v>0.86033707881050447</c:v>
                </c:pt>
                <c:pt idx="262">
                  <c:v>0.83726358955216229</c:v>
                </c:pt>
                <c:pt idx="263">
                  <c:v>0.92895202683980327</c:v>
                </c:pt>
                <c:pt idx="264">
                  <c:v>1.1391948564493155</c:v>
                </c:pt>
                <c:pt idx="265">
                  <c:v>1.2726960256526267</c:v>
                </c:pt>
                <c:pt idx="266">
                  <c:v>1.2988927220205244</c:v>
                </c:pt>
                <c:pt idx="267">
                  <c:v>1.3837292253433238</c:v>
                </c:pt>
                <c:pt idx="268">
                  <c:v>1.5060123445204825</c:v>
                </c:pt>
                <c:pt idx="269">
                  <c:v>1.5814856004066804</c:v>
                </c:pt>
                <c:pt idx="270">
                  <c:v>1.6632052705119849</c:v>
                </c:pt>
                <c:pt idx="271">
                  <c:v>1.8060633132598378</c:v>
                </c:pt>
                <c:pt idx="272">
                  <c:v>1.8924614201374212</c:v>
                </c:pt>
                <c:pt idx="273">
                  <c:v>1.8662615368234885</c:v>
                </c:pt>
                <c:pt idx="274">
                  <c:v>1.8709399735957568</c:v>
                </c:pt>
                <c:pt idx="275">
                  <c:v>1.9626443456135485</c:v>
                </c:pt>
                <c:pt idx="276">
                  <c:v>1.995705723730405</c:v>
                </c:pt>
                <c:pt idx="277">
                  <c:v>2.0262749100516846</c:v>
                </c:pt>
                <c:pt idx="278">
                  <c:v>2.0094319002822987</c:v>
                </c:pt>
                <c:pt idx="279">
                  <c:v>1.97886271396103</c:v>
                </c:pt>
                <c:pt idx="280">
                  <c:v>1.9663858202529552</c:v>
                </c:pt>
                <c:pt idx="281">
                  <c:v>2.0275210059494779</c:v>
                </c:pt>
                <c:pt idx="282">
                  <c:v>2.1248375899263747</c:v>
                </c:pt>
                <c:pt idx="283">
                  <c:v>2.1666343871118992</c:v>
                </c:pt>
                <c:pt idx="284">
                  <c:v>2.1803701245018803</c:v>
                </c:pt>
                <c:pt idx="285">
                  <c:v>2.2495905922768995</c:v>
                </c:pt>
                <c:pt idx="286">
                  <c:v>2.3693878935505324</c:v>
                </c:pt>
                <c:pt idx="287">
                  <c:v>2.4305135184089681</c:v>
                </c:pt>
                <c:pt idx="288">
                  <c:v>2.5206722216021324</c:v>
                </c:pt>
                <c:pt idx="289">
                  <c:v>2.6385573552576611</c:v>
                </c:pt>
                <c:pt idx="290">
                  <c:v>2.6906639228507436</c:v>
                </c:pt>
                <c:pt idx="291">
                  <c:v>2.7006390639251441</c:v>
                </c:pt>
                <c:pt idx="292">
                  <c:v>2.7895229887062425</c:v>
                </c:pt>
                <c:pt idx="293">
                  <c:v>2.9423689203126084</c:v>
                </c:pt>
                <c:pt idx="294">
                  <c:v>3.1317053839642899</c:v>
                </c:pt>
                <c:pt idx="295">
                  <c:v>3.3481627583326072</c:v>
                </c:pt>
                <c:pt idx="296">
                  <c:v>3.4682468847489614</c:v>
                </c:pt>
                <c:pt idx="297">
                  <c:v>3.4682468847489614</c:v>
                </c:pt>
                <c:pt idx="298">
                  <c:v>3.4701271829067468</c:v>
                </c:pt>
                <c:pt idx="299">
                  <c:v>3.5312528077651826</c:v>
                </c:pt>
                <c:pt idx="300">
                  <c:v>3.4776165060776218</c:v>
                </c:pt>
                <c:pt idx="301">
                  <c:v>3.3387931370039476</c:v>
                </c:pt>
                <c:pt idx="302">
                  <c:v>3.2552314120932064</c:v>
                </c:pt>
                <c:pt idx="303">
                  <c:v>3.1738049410226745</c:v>
                </c:pt>
                <c:pt idx="304">
                  <c:v>3.0821165037350315</c:v>
                </c:pt>
                <c:pt idx="305">
                  <c:v>3.0783559074194509</c:v>
                </c:pt>
                <c:pt idx="306">
                  <c:v>3.1463653357030203</c:v>
                </c:pt>
                <c:pt idx="307">
                  <c:v>3.1407563106899414</c:v>
                </c:pt>
                <c:pt idx="308">
                  <c:v>3.0490360039420006</c:v>
                </c:pt>
                <c:pt idx="309">
                  <c:v>2.9539056649417854</c:v>
                </c:pt>
                <c:pt idx="310">
                  <c:v>2.8310170260188965</c:v>
                </c:pt>
                <c:pt idx="311">
                  <c:v>2.6781710944125305</c:v>
                </c:pt>
                <c:pt idx="312">
                  <c:v>2.4969613431377509</c:v>
                </c:pt>
                <c:pt idx="313">
                  <c:v>2.2368109386959754</c:v>
                </c:pt>
                <c:pt idx="314">
                  <c:v>2.1210961152869681</c:v>
                </c:pt>
                <c:pt idx="315">
                  <c:v>2.1597728923089647</c:v>
                </c:pt>
                <c:pt idx="316">
                  <c:v>2.1828559424053955</c:v>
                </c:pt>
                <c:pt idx="317">
                  <c:v>2.1092438630008079</c:v>
                </c:pt>
                <c:pt idx="318">
                  <c:v>2.0562194549510489</c:v>
                </c:pt>
                <c:pt idx="319">
                  <c:v>2.0998869894562717</c:v>
                </c:pt>
                <c:pt idx="320">
                  <c:v>2.0821070175540135</c:v>
                </c:pt>
                <c:pt idx="321">
                  <c:v>1.98728581231873</c:v>
                </c:pt>
                <c:pt idx="322">
                  <c:v>1.8647031202147375</c:v>
                </c:pt>
                <c:pt idx="323">
                  <c:v>1.711863562500433</c:v>
                </c:pt>
                <c:pt idx="324">
                  <c:v>1.5870978123657848</c:v>
                </c:pt>
                <c:pt idx="325">
                  <c:v>1.4901094838299949</c:v>
                </c:pt>
                <c:pt idx="326">
                  <c:v>1.2861130684395921</c:v>
                </c:pt>
                <c:pt idx="327">
                  <c:v>1.1398003761950455</c:v>
                </c:pt>
                <c:pt idx="328">
                  <c:v>1.031252994407869</c:v>
                </c:pt>
                <c:pt idx="329">
                  <c:v>0.86690218763262994</c:v>
                </c:pt>
                <c:pt idx="330">
                  <c:v>0.69783470073275722</c:v>
                </c:pt>
                <c:pt idx="331">
                  <c:v>0.62297333848434988</c:v>
                </c:pt>
                <c:pt idx="332">
                  <c:v>0.5755515815556006</c:v>
                </c:pt>
                <c:pt idx="333">
                  <c:v>0.46451838186490169</c:v>
                </c:pt>
                <c:pt idx="334">
                  <c:v>0.46451838186490169</c:v>
                </c:pt>
                <c:pt idx="335">
                  <c:v>0.37282994457726137</c:v>
                </c:pt>
                <c:pt idx="336">
                  <c:v>0.19783473806129476</c:v>
                </c:pt>
                <c:pt idx="337">
                  <c:v>0.21405629335479831</c:v>
                </c:pt>
                <c:pt idx="338">
                  <c:v>0.27518191821322541</c:v>
                </c:pt>
                <c:pt idx="339">
                  <c:v>0.29764988772583811</c:v>
                </c:pt>
                <c:pt idx="340">
                  <c:v>0.28110963782931908</c:v>
                </c:pt>
                <c:pt idx="341">
                  <c:v>0.2093714826904664</c:v>
                </c:pt>
                <c:pt idx="342">
                  <c:v>0.14168074900991484</c:v>
                </c:pt>
                <c:pt idx="343">
                  <c:v>0.18846511673263097</c:v>
                </c:pt>
                <c:pt idx="344">
                  <c:v>0.29608828417106081</c:v>
                </c:pt>
                <c:pt idx="345">
                  <c:v>0.47701121030312105</c:v>
                </c:pt>
                <c:pt idx="346">
                  <c:v>0.6298252724491884</c:v>
                </c:pt>
                <c:pt idx="347">
                  <c:v>0.63138687600396604</c:v>
                </c:pt>
                <c:pt idx="348">
                  <c:v>0.46671737462571117</c:v>
                </c:pt>
                <c:pt idx="349">
                  <c:v>0.48042124255538932</c:v>
                </c:pt>
                <c:pt idx="350">
                  <c:v>0.58523989748728056</c:v>
                </c:pt>
                <c:pt idx="351">
                  <c:v>0.68846507940409318</c:v>
                </c:pt>
                <c:pt idx="352">
                  <c:v>0.74774227556502892</c:v>
                </c:pt>
                <c:pt idx="353">
                  <c:v>0.75147100242031306</c:v>
                </c:pt>
                <c:pt idx="354">
                  <c:v>0.71029565971067354</c:v>
                </c:pt>
                <c:pt idx="355">
                  <c:v>0.66475420093971915</c:v>
                </c:pt>
                <c:pt idx="356">
                  <c:v>0.64980742405827807</c:v>
                </c:pt>
                <c:pt idx="357">
                  <c:v>0.55808711731033633</c:v>
                </c:pt>
                <c:pt idx="358">
                  <c:v>0.46639868002269524</c:v>
                </c:pt>
                <c:pt idx="359">
                  <c:v>0.46451838186490169</c:v>
                </c:pt>
                <c:pt idx="360">
                  <c:v>0.38312378025467125</c:v>
                </c:pt>
                <c:pt idx="361">
                  <c:v>0.26708707529662457</c:v>
                </c:pt>
                <c:pt idx="362">
                  <c:v>0.2093714826904664</c:v>
                </c:pt>
                <c:pt idx="363">
                  <c:v>0.19751604345827906</c:v>
                </c:pt>
                <c:pt idx="364">
                  <c:v>0.22932176483925418</c:v>
                </c:pt>
                <c:pt idx="365">
                  <c:v>0.27738091097403444</c:v>
                </c:pt>
                <c:pt idx="366">
                  <c:v>0.25647454501619876</c:v>
                </c:pt>
                <c:pt idx="367">
                  <c:v>0.15665939535165668</c:v>
                </c:pt>
                <c:pt idx="368">
                  <c:v>0.13078139358677504</c:v>
                </c:pt>
                <c:pt idx="369">
                  <c:v>0.12702079727118779</c:v>
                </c:pt>
                <c:pt idx="370">
                  <c:v>6.5895172412760467E-2</c:v>
                </c:pt>
                <c:pt idx="371">
                  <c:v>0.15293066849637138</c:v>
                </c:pt>
                <c:pt idx="372">
                  <c:v>0.1641487185225271</c:v>
                </c:pt>
                <c:pt idx="373">
                  <c:v>9.2091868780658032E-2</c:v>
                </c:pt>
                <c:pt idx="374">
                  <c:v>0.10643312591636914</c:v>
                </c:pt>
                <c:pt idx="375">
                  <c:v>0.18597929882910785</c:v>
                </c:pt>
                <c:pt idx="376">
                  <c:v>0.24649940394180495</c:v>
                </c:pt>
                <c:pt idx="377">
                  <c:v>0.30262152353288435</c:v>
                </c:pt>
                <c:pt idx="378">
                  <c:v>0.37439154813203873</c:v>
                </c:pt>
                <c:pt idx="379">
                  <c:v>0.404954360561252</c:v>
                </c:pt>
                <c:pt idx="380">
                  <c:v>0.41805270874520029</c:v>
                </c:pt>
                <c:pt idx="381">
                  <c:v>0.32164759133292647</c:v>
                </c:pt>
                <c:pt idx="382">
                  <c:v>0.13827071675764543</c:v>
                </c:pt>
                <c:pt idx="383">
                  <c:v>1.3501779676966363E-2</c:v>
                </c:pt>
                <c:pt idx="384">
                  <c:v>-2.7197756165372455E-3</c:v>
                </c:pt>
                <c:pt idx="385">
                  <c:v>-2.6430654080911331E-2</c:v>
                </c:pt>
                <c:pt idx="386">
                  <c:v>4.7506493818750273E-2</c:v>
                </c:pt>
                <c:pt idx="387">
                  <c:v>0.22403143442919213</c:v>
                </c:pt>
                <c:pt idx="388">
                  <c:v>0.33101721266159073</c:v>
                </c:pt>
                <c:pt idx="389">
                  <c:v>0.33101721266159073</c:v>
                </c:pt>
                <c:pt idx="390">
                  <c:v>0.29232768785547453</c:v>
                </c:pt>
                <c:pt idx="391">
                  <c:v>0.17007643813862089</c:v>
                </c:pt>
                <c:pt idx="392">
                  <c:v>6.4014874254967907E-2</c:v>
                </c:pt>
                <c:pt idx="393">
                  <c:v>6.4014874254967907E-2</c:v>
                </c:pt>
                <c:pt idx="394">
                  <c:v>6.4014874254967907E-2</c:v>
                </c:pt>
                <c:pt idx="395">
                  <c:v>9.3016083129403876E-2</c:v>
                </c:pt>
                <c:pt idx="396">
                  <c:v>0.14980746138681705</c:v>
                </c:pt>
                <c:pt idx="397">
                  <c:v>0.21093308624524365</c:v>
                </c:pt>
                <c:pt idx="398">
                  <c:v>0.31323405381330993</c:v>
                </c:pt>
                <c:pt idx="399">
                  <c:v>0.39995085529390406</c:v>
                </c:pt>
                <c:pt idx="400">
                  <c:v>0.44612970327089141</c:v>
                </c:pt>
                <c:pt idx="401">
                  <c:v>0.46451838186490169</c:v>
                </c:pt>
                <c:pt idx="402">
                  <c:v>0.46451838186490169</c:v>
                </c:pt>
                <c:pt idx="403">
                  <c:v>0.43175657667487954</c:v>
                </c:pt>
                <c:pt idx="404">
                  <c:v>0.29016056455496719</c:v>
                </c:pt>
                <c:pt idx="405">
                  <c:v>0.23464396470961793</c:v>
                </c:pt>
                <c:pt idx="406">
                  <c:v>0.35689521442647221</c:v>
                </c:pt>
                <c:pt idx="407">
                  <c:v>0.4504958193322075</c:v>
                </c:pt>
                <c:pt idx="408">
                  <c:v>0.41273050887483748</c:v>
                </c:pt>
                <c:pt idx="409">
                  <c:v>0.30545790549972479</c:v>
                </c:pt>
                <c:pt idx="410">
                  <c:v>0.26428256279008572</c:v>
                </c:pt>
                <c:pt idx="411">
                  <c:v>0.26428256279008572</c:v>
                </c:pt>
                <c:pt idx="412">
                  <c:v>0.29360246626753772</c:v>
                </c:pt>
                <c:pt idx="413">
                  <c:v>0.39029440882252625</c:v>
                </c:pt>
                <c:pt idx="414">
                  <c:v>0.52503848697759903</c:v>
                </c:pt>
                <c:pt idx="415">
                  <c:v>0.59801955106821403</c:v>
                </c:pt>
                <c:pt idx="416">
                  <c:v>0.59801955106821403</c:v>
                </c:pt>
                <c:pt idx="417">
                  <c:v>0.59738216186218218</c:v>
                </c:pt>
                <c:pt idx="418">
                  <c:v>0.56681934943296841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D8-47BA-A196-762C6515D0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72361232"/>
        <c:axId val="972368680"/>
      </c:lineChart>
      <c:catAx>
        <c:axId val="9723612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72368680"/>
        <c:crosses val="autoZero"/>
        <c:auto val="1"/>
        <c:lblAlgn val="ctr"/>
        <c:lblOffset val="100"/>
        <c:noMultiLvlLbl val="0"/>
      </c:catAx>
      <c:valAx>
        <c:axId val="972368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72361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921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001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299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794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794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1260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5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350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3493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The Canonical Time-series Characteristics, or catch22, is a set of 22 informative and low redundancy features extracted from the 7000 plus features in the Highly Comparative Time Series Analysis toolbox.</a:t>
            </a:r>
          </a:p>
          <a:p>
            <a:pPr marL="158750" indent="0">
              <a:buNone/>
            </a:pPr>
            <a:r>
              <a:rPr lang="en-GB" dirty="0"/>
              <a:t>A three step process shown here was used to select the most important features.</a:t>
            </a:r>
          </a:p>
          <a:p>
            <a:pPr marL="158750" indent="0">
              <a:buNone/>
            </a:pPr>
            <a:r>
              <a:rPr lang="en-GB" dirty="0"/>
              <a:t>The feature set built on the whole series was shown previously performing significantly worse than TSF, we integrate it into the interval structure to great effect however.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The catch22 features are more computationally expensive than the mean, standard deviation and slope but we deemed the cost worth it.</a:t>
            </a:r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146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661BB9-6A13-4A59-8F4A-55DD1E7574F5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25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001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466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8672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6968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6884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990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65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4076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58758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9890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Here are a few examples of classes in the MPEG7 dataset, we’re going to construct an example problem of some ordered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C8E4C-7221-470B-90E3-3B51112E781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9646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2974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5406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6869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2106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2744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91896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67675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8445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8838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5474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Here are a few examples of classes in the MPEG7 dataset, we’re going to construct an example problem of some ordered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C8E4C-7221-470B-90E3-3B51112E7812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1610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76821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7304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8244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75127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57191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91965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62445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16829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41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661BB9-6A13-4A59-8F4A-55DD1E7574F5}" type="slidenum">
              <a:rPr lang="en-GB" smtClean="0"/>
              <a:pPr/>
              <a:t>57</a:t>
            </a:fld>
            <a:endParaRPr lang="en-GB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2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Here are a few examples of classes in the MPEG7 dataset, we’re going to construct an example problem of some ordered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C8E4C-7221-470B-90E3-3B51112E7812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3118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classifier we focus on and aim to improve is version 1 of the Hierarchical Vote Collective of Transformation-based Ensembles, which I will now keep referring to as HIVE-COTE 1 and 2 respectively.</a:t>
            </a:r>
          </a:p>
          <a:p>
            <a:r>
              <a:rPr lang="en-GB" dirty="0"/>
              <a:t>HIVE-COTE 1 contains four distinct classifiers, each extracting different types of features. The CAWPE ensemble structure is used, classifying using weighted probabilities from the components.</a:t>
            </a:r>
          </a:p>
          <a:p>
            <a:r>
              <a:rPr lang="en-GB" dirty="0"/>
              <a:t>Previously we separated algorithms using their structure, we can also do this using the features they look to extract from the series.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29345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GB" dirty="0"/>
              <a:t>Which we did with HIVE-COTE 2. Not just replacing components, HIVE-COTE 2 uses 3 bespoke classifiers which are contributions in their own right. Only the </a:t>
            </a:r>
            <a:r>
              <a:rPr lang="en-GB" dirty="0" err="1"/>
              <a:t>shapelet</a:t>
            </a:r>
            <a:r>
              <a:rPr lang="en-GB" dirty="0"/>
              <a:t> transform classifier has been retained as a component.</a:t>
            </a:r>
          </a:p>
          <a:p>
            <a:pPr marL="457200" indent="-298450"/>
            <a:r>
              <a:rPr lang="en-GB" dirty="0"/>
              <a:t>In the next four sections, we will go over each of the algorithms used in HIVE-COTE 2.</a:t>
            </a:r>
          </a:p>
        </p:txBody>
      </p:sp>
    </p:spTree>
    <p:extLst>
      <p:ext uri="{BB962C8B-B14F-4D97-AF65-F5344CB8AC3E}">
        <p14:creationId xmlns:p14="http://schemas.microsoft.com/office/powerpoint/2010/main" val="12974252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00157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1812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72971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1862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0734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6453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37631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2276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Here are a few examples of classes in the MPEG7 dataset, we’re going to construct an example problem of some ordered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C8E4C-7221-470B-90E3-3B51112E7812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2545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48995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8713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Here are a few examples of classes in the MPEG7 dataset, we’re going to construct an example problem of some ordered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C8E4C-7221-470B-90E3-3B51112E7812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757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GB" altLang="en-US" dirty="0"/>
              <a:t>We consider a time series to be any real-valued ordered data, typically recorded in temporal order at fixed intervals of time. 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/>
              <a:t>This doesn’t necessarily need to be time series data, just any ordered data, for example image outlines can be formatted as a 1D signal.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1200" dirty="0"/>
              <a:t>Many data mining problems can be formed with time series data, we specifically focus on time series classification, or TSC problems for short.</a:t>
            </a:r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073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532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;p1"/>
          <p:cNvSpPr/>
          <p:nvPr userDrawn="1"/>
        </p:nvSpPr>
        <p:spPr>
          <a:xfrm>
            <a:off x="0" y="3921210"/>
            <a:ext cx="12192000" cy="2936790"/>
          </a:xfrm>
          <a:prstGeom prst="rect">
            <a:avLst/>
          </a:prstGeom>
          <a:solidFill>
            <a:srgbClr val="50006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2060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01611" y="449070"/>
            <a:ext cx="11360800" cy="273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50006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" name="Google Shape;9;p1"/>
          <p:cNvSpPr/>
          <p:nvPr userDrawn="1"/>
        </p:nvSpPr>
        <p:spPr>
          <a:xfrm>
            <a:off x="0" y="3883730"/>
            <a:ext cx="12192000" cy="45719"/>
          </a:xfrm>
          <a:prstGeom prst="rect">
            <a:avLst/>
          </a:prstGeom>
          <a:solidFill>
            <a:srgbClr val="00AEE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;p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006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bg1"/>
              </a:solidFill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" name="Google Shape;9;p1"/>
          <p:cNvSpPr/>
          <p:nvPr userDrawn="1"/>
        </p:nvSpPr>
        <p:spPr>
          <a:xfrm>
            <a:off x="0" y="3700"/>
            <a:ext cx="12192000" cy="45719"/>
          </a:xfrm>
          <a:prstGeom prst="rect">
            <a:avLst/>
          </a:prstGeom>
          <a:solidFill>
            <a:srgbClr val="00AEE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2060"/>
              </a:solidFill>
            </a:endParaRPr>
          </a:p>
        </p:txBody>
      </p:sp>
      <p:sp>
        <p:nvSpPr>
          <p:cNvPr id="6" name="Google Shape;9;p1"/>
          <p:cNvSpPr/>
          <p:nvPr userDrawn="1"/>
        </p:nvSpPr>
        <p:spPr>
          <a:xfrm>
            <a:off x="0" y="6818492"/>
            <a:ext cx="12192000" cy="45719"/>
          </a:xfrm>
          <a:prstGeom prst="rect">
            <a:avLst/>
          </a:prstGeom>
          <a:solidFill>
            <a:srgbClr val="00AEE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Char char="●"/>
              <a:defRPr sz="18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" name="Google Shape;27;p5"/>
          <p:cNvSpPr/>
          <p:nvPr userDrawn="1"/>
        </p:nvSpPr>
        <p:spPr>
          <a:xfrm>
            <a:off x="0" y="1"/>
            <a:ext cx="12192000" cy="1186249"/>
          </a:xfrm>
          <a:prstGeom prst="rect">
            <a:avLst/>
          </a:prstGeom>
          <a:solidFill>
            <a:srgbClr val="5000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301685"/>
            <a:ext cx="11360800" cy="58287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" name="Google Shape;9;p1"/>
          <p:cNvSpPr/>
          <p:nvPr userDrawn="1"/>
        </p:nvSpPr>
        <p:spPr>
          <a:xfrm>
            <a:off x="0" y="1165243"/>
            <a:ext cx="12192000" cy="45719"/>
          </a:xfrm>
          <a:prstGeom prst="rect">
            <a:avLst/>
          </a:prstGeom>
          <a:solidFill>
            <a:srgbClr val="00AEE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UEA,</a:t>
            </a:r>
            <a:r>
              <a:rPr lang="en-GB">
                <a:latin typeface="+mn-lt"/>
              </a:rPr>
              <a:t> Norwich</a:t>
            </a:r>
          </a:p>
        </p:txBody>
      </p:sp>
    </p:spTree>
    <p:extLst>
      <p:ext uri="{BB962C8B-B14F-4D97-AF65-F5344CB8AC3E}">
        <p14:creationId xmlns:p14="http://schemas.microsoft.com/office/powerpoint/2010/main" val="163411488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460046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460046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5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chart" Target="../charts/chart1.xml"/><Relationship Id="rId9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5" Type="http://schemas.openxmlformats.org/officeDocument/2006/relationships/image" Target="../media/image129.png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tmp"/><Relationship Id="rId7" Type="http://schemas.openxmlformats.org/officeDocument/2006/relationships/image" Target="../media/image134.tm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tmp"/><Relationship Id="rId5" Type="http://schemas.openxmlformats.org/officeDocument/2006/relationships/image" Target="../media/image132.tmp"/><Relationship Id="rId10" Type="http://schemas.openxmlformats.org/officeDocument/2006/relationships/image" Target="../media/image136.tmp"/><Relationship Id="rId4" Type="http://schemas.openxmlformats.org/officeDocument/2006/relationships/image" Target="../media/image131.tmp"/><Relationship Id="rId9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tmp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5" Type="http://schemas.openxmlformats.org/officeDocument/2006/relationships/image" Target="../media/image168.jpg"/><Relationship Id="rId4" Type="http://schemas.openxmlformats.org/officeDocument/2006/relationships/image" Target="../media/image167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1.png"/><Relationship Id="rId4" Type="http://schemas.openxmlformats.org/officeDocument/2006/relationships/image" Target="../media/image1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emf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tmp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tm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89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46.jpe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jpeg"/><Relationship Id="rId13" Type="http://schemas.openxmlformats.org/officeDocument/2006/relationships/image" Target="../media/image201.jpg"/><Relationship Id="rId3" Type="http://schemas.openxmlformats.org/officeDocument/2006/relationships/image" Target="../media/image191.jpeg"/><Relationship Id="rId7" Type="http://schemas.openxmlformats.org/officeDocument/2006/relationships/image" Target="../media/image195.jpeg"/><Relationship Id="rId12" Type="http://schemas.openxmlformats.org/officeDocument/2006/relationships/image" Target="../media/image200.jpe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jpeg"/><Relationship Id="rId11" Type="http://schemas.openxmlformats.org/officeDocument/2006/relationships/image" Target="../media/image199.gif"/><Relationship Id="rId5" Type="http://schemas.openxmlformats.org/officeDocument/2006/relationships/image" Target="../media/image193.png"/><Relationship Id="rId10" Type="http://schemas.openxmlformats.org/officeDocument/2006/relationships/image" Target="../media/image198.jpeg"/><Relationship Id="rId4" Type="http://schemas.openxmlformats.org/officeDocument/2006/relationships/image" Target="../media/image192.png"/><Relationship Id="rId9" Type="http://schemas.openxmlformats.org/officeDocument/2006/relationships/image" Target="../media/image197.jpeg"/><Relationship Id="rId1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g"/><Relationship Id="rId9" Type="http://schemas.openxmlformats.org/officeDocument/2006/relationships/image" Target="../media/image4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6.jpeg"/><Relationship Id="rId5" Type="http://schemas.openxmlformats.org/officeDocument/2006/relationships/image" Target="../media/image205.png"/><Relationship Id="rId4" Type="http://schemas.openxmlformats.org/officeDocument/2006/relationships/image" Target="../media/image20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85590" y="443026"/>
            <a:ext cx="1180641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Time Series Classification</a:t>
            </a:r>
            <a:br>
              <a:rPr lang="en-GB" sz="4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GB" sz="3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with the aeon toolkit</a:t>
            </a:r>
            <a:endParaRPr sz="3400" b="1"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4294967295"/>
          </p:nvPr>
        </p:nvSpPr>
        <p:spPr>
          <a:xfrm>
            <a:off x="4296968" y="4041657"/>
            <a:ext cx="377852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dirty="0">
                <a:solidFill>
                  <a:schemeClr val="bg1"/>
                </a:solidFill>
              </a:rPr>
              <a:t>Tony Bagnall</a:t>
            </a:r>
          </a:p>
          <a:p>
            <a:r>
              <a:rPr lang="en" sz="2000" dirty="0">
                <a:solidFill>
                  <a:schemeClr val="bg1"/>
                </a:solidFill>
              </a:rPr>
              <a:t>A.J.Bagnall@soton.ac.uk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294967295"/>
          </p:nvPr>
        </p:nvSpPr>
        <p:spPr>
          <a:xfrm>
            <a:off x="3119745" y="5175870"/>
            <a:ext cx="541808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School of Electronics and Computer Science</a:t>
            </a:r>
            <a:endParaRPr lang="en" sz="1600" dirty="0">
              <a:solidFill>
                <a:schemeClr val="bg1"/>
              </a:solidFill>
            </a:endParaRPr>
          </a:p>
          <a:p>
            <a:pPr algn="ctr"/>
            <a:r>
              <a:rPr lang="en" sz="1600" dirty="0">
                <a:solidFill>
                  <a:schemeClr val="bg1"/>
                </a:solidFill>
              </a:rPr>
              <a:t>University of Southampton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4B6D1-A9CE-396B-CB21-8CF8F863F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5740667"/>
            <a:ext cx="3582672" cy="1137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4E4E60-9BF5-9984-FBA9-112BF1AD6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585" y="443026"/>
            <a:ext cx="2082399" cy="15672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CCD72C-16A3-31A3-DDF5-BAFA4C2BA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21647"/>
            <a:ext cx="3582672" cy="1056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FF8061-8D7E-381C-838A-D76B8F7C4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2426"/>
            <a:ext cx="8267641" cy="2221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44A02-AEDE-7852-F2D0-47B883B68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31" y="3174815"/>
            <a:ext cx="6340568" cy="10783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FFA59E-75C9-226E-D89A-E6F56B0A1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5166" y="0"/>
            <a:ext cx="1266834" cy="18573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84C5F7-38A3-CDE6-C08B-07CC1FC6B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040"/>
            <a:ext cx="8408042" cy="21499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B19AB5-4C15-2D1F-9683-2B93025B0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631" y="1324761"/>
            <a:ext cx="5858026" cy="9287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2894B7-EF9C-45B2-33A3-9407EC87DB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328159"/>
            <a:ext cx="7267558" cy="24101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C8B3E3-0CEF-BDC9-B9FD-8C528BA701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1630" y="5518664"/>
            <a:ext cx="6146543" cy="98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6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37EA7A-F78C-474C-9C58-815B9A50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548" y="281250"/>
            <a:ext cx="11360800" cy="582879"/>
          </a:xfrm>
        </p:spPr>
        <p:txBody>
          <a:bodyPr/>
          <a:lstStyle/>
          <a:p>
            <a:r>
              <a:rPr lang="en-GB" dirty="0"/>
              <a:t>Taxonomy of Time Series Classification Algorithms Part I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0BED26C2-B79B-FE47-5060-9F0F6C529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032" y="4638610"/>
            <a:ext cx="5386841" cy="1938140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77684FB-9C3D-4A88-953B-9E52AE512235}"/>
              </a:ext>
            </a:extLst>
          </p:cNvPr>
          <p:cNvSpPr txBox="1">
            <a:spLocks/>
          </p:cNvSpPr>
          <p:nvPr/>
        </p:nvSpPr>
        <p:spPr>
          <a:xfrm>
            <a:off x="7485225" y="4115241"/>
            <a:ext cx="3101718" cy="7102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2400" dirty="0">
                <a:solidFill>
                  <a:srgbClr val="00B050"/>
                </a:solidFill>
              </a:rPr>
              <a:t>Interval based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114EA95-7576-C8B0-7DEC-BA021B5609BE}"/>
              </a:ext>
            </a:extLst>
          </p:cNvPr>
          <p:cNvSpPr/>
          <p:nvPr/>
        </p:nvSpPr>
        <p:spPr>
          <a:xfrm>
            <a:off x="6074442" y="4100244"/>
            <a:ext cx="5467940" cy="27103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98E7C7-2EE5-EF6D-E574-6EEEA312680C}"/>
              </a:ext>
            </a:extLst>
          </p:cNvPr>
          <p:cNvGrpSpPr/>
          <p:nvPr/>
        </p:nvGrpSpPr>
        <p:grpSpPr>
          <a:xfrm>
            <a:off x="438854" y="1320063"/>
            <a:ext cx="5564264" cy="2710320"/>
            <a:chOff x="0" y="1361188"/>
            <a:chExt cx="4001073" cy="2608821"/>
          </a:xfrm>
        </p:grpSpPr>
        <p:sp>
          <p:nvSpPr>
            <p:cNvPr id="12" name="Text Placeholder 1">
              <a:extLst>
                <a:ext uri="{FF2B5EF4-FFF2-40B4-BE49-F238E27FC236}">
                  <a16:creationId xmlns:a16="http://schemas.microsoft.com/office/drawing/2014/main" id="{24C2F21A-E6D5-4138-81AA-F87C2DC01664}"/>
                </a:ext>
              </a:extLst>
            </p:cNvPr>
            <p:cNvSpPr txBox="1">
              <a:spLocks/>
            </p:cNvSpPr>
            <p:nvPr/>
          </p:nvSpPr>
          <p:spPr>
            <a:xfrm>
              <a:off x="1110067" y="1477084"/>
              <a:ext cx="2020925" cy="511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●"/>
                <a:defRPr sz="1800" b="0" i="0" u="none" strike="noStrike" cap="none">
                  <a:solidFill>
                    <a:srgbClr val="460046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●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●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14300" indent="0">
                <a:buFont typeface="Arial"/>
                <a:buNone/>
              </a:pPr>
              <a:r>
                <a:rPr lang="en-GB" sz="2400" dirty="0">
                  <a:solidFill>
                    <a:srgbClr val="FFC000"/>
                  </a:solidFill>
                </a:rPr>
                <a:t>Distance based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5A04749-A6A0-42FF-3CBF-810B66288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850" y="2110537"/>
              <a:ext cx="3901223" cy="1578584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41AC3FB-3BCF-A26E-E711-A2A649AD3D42}"/>
                </a:ext>
              </a:extLst>
            </p:cNvPr>
            <p:cNvSpPr/>
            <p:nvPr/>
          </p:nvSpPr>
          <p:spPr>
            <a:xfrm>
              <a:off x="0" y="1361188"/>
              <a:ext cx="3953075" cy="260882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3BAFEB-2564-5974-541C-1F8B7CD4B2E1}"/>
              </a:ext>
            </a:extLst>
          </p:cNvPr>
          <p:cNvGrpSpPr/>
          <p:nvPr/>
        </p:nvGrpSpPr>
        <p:grpSpPr>
          <a:xfrm>
            <a:off x="452502" y="4100244"/>
            <a:ext cx="6012746" cy="2710320"/>
            <a:chOff x="4009952" y="1414102"/>
            <a:chExt cx="4341689" cy="2573281"/>
          </a:xfrm>
        </p:grpSpPr>
        <p:sp>
          <p:nvSpPr>
            <p:cNvPr id="55" name="Text Placeholder 1">
              <a:extLst>
                <a:ext uri="{FF2B5EF4-FFF2-40B4-BE49-F238E27FC236}">
                  <a16:creationId xmlns:a16="http://schemas.microsoft.com/office/drawing/2014/main" id="{898BCB2B-4900-4492-5E57-4C457C05670B}"/>
                </a:ext>
              </a:extLst>
            </p:cNvPr>
            <p:cNvSpPr txBox="1">
              <a:spLocks/>
            </p:cNvSpPr>
            <p:nvPr/>
          </p:nvSpPr>
          <p:spPr>
            <a:xfrm>
              <a:off x="5095698" y="1430059"/>
              <a:ext cx="3255943" cy="511145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●"/>
                <a:defRPr sz="1800" b="0" i="0" u="none" strike="noStrike" cap="none">
                  <a:solidFill>
                    <a:srgbClr val="460046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●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●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14300" indent="0">
                <a:buFont typeface="Arial"/>
                <a:buNone/>
              </a:pPr>
              <a:r>
                <a:rPr lang="en-GB" sz="2400" dirty="0">
                  <a:solidFill>
                    <a:srgbClr val="00B050"/>
                  </a:solidFill>
                </a:rPr>
                <a:t>Feature based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A694BF-51C1-E0AD-9039-E6D99044AF89}"/>
                </a:ext>
              </a:extLst>
            </p:cNvPr>
            <p:cNvGrpSpPr/>
            <p:nvPr/>
          </p:nvGrpSpPr>
          <p:grpSpPr>
            <a:xfrm>
              <a:off x="4009952" y="1414102"/>
              <a:ext cx="3953075" cy="2573281"/>
              <a:chOff x="4009952" y="1414102"/>
              <a:chExt cx="3953075" cy="257328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29EFF0-B9E7-DAAC-2109-FD09564CD3C5}"/>
                  </a:ext>
                </a:extLst>
              </p:cNvPr>
              <p:cNvSpPr/>
              <p:nvPr/>
            </p:nvSpPr>
            <p:spPr>
              <a:xfrm>
                <a:off x="4009952" y="1414102"/>
                <a:ext cx="3953075" cy="257328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8407217E-C0B9-EE4C-1936-45968D9CD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1260" y="1923673"/>
                <a:ext cx="3765443" cy="1677129"/>
              </a:xfrm>
              <a:prstGeom prst="rect">
                <a:avLst/>
              </a:prstGeom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82B2AC5-B7F5-4338-3E23-25B1095242F4}"/>
              </a:ext>
            </a:extLst>
          </p:cNvPr>
          <p:cNvGrpSpPr/>
          <p:nvPr/>
        </p:nvGrpSpPr>
        <p:grpSpPr>
          <a:xfrm>
            <a:off x="6074442" y="1317505"/>
            <a:ext cx="5743878" cy="2710320"/>
            <a:chOff x="8067403" y="4069726"/>
            <a:chExt cx="4124597" cy="2608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D94C32-95C0-C5A2-2E82-9C624B5E491C}"/>
                </a:ext>
              </a:extLst>
            </p:cNvPr>
            <p:cNvSpPr txBox="1"/>
            <p:nvPr/>
          </p:nvSpPr>
          <p:spPr>
            <a:xfrm>
              <a:off x="9272186" y="4222243"/>
              <a:ext cx="2919814" cy="44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accent5">
                      <a:lumMod val="75000"/>
                    </a:schemeClr>
                  </a:solidFill>
                </a:rPr>
                <a:t>Deep learning</a:t>
              </a: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6AAF1B99-F213-6C30-FFB8-027AC25D6EC1}"/>
                </a:ext>
              </a:extLst>
            </p:cNvPr>
            <p:cNvSpPr/>
            <p:nvPr/>
          </p:nvSpPr>
          <p:spPr>
            <a:xfrm>
              <a:off x="8067403" y="4069726"/>
              <a:ext cx="3953075" cy="260882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43AD66-0D0A-E5FC-9C9D-E293CEBEC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79721" y="4781199"/>
              <a:ext cx="3645123" cy="1581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895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17BC29-F7DB-3B4B-D1A5-FCE8B6BC8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146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B4AE85-CAF0-1FBF-CC7A-8CB7A3C06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76336"/>
            <a:ext cx="11045573" cy="2172922"/>
          </a:xfrm>
        </p:spPr>
        <p:txBody>
          <a:bodyPr/>
          <a:lstStyle/>
          <a:p>
            <a:pPr marL="114300" indent="0">
              <a:buNone/>
            </a:pPr>
            <a:r>
              <a:rPr lang="en-GB" sz="2000" dirty="0"/>
              <a:t>Some of the earliest TSC approaches assessed similarity of series through measures of distance using a nearest neighbour estimator.</a:t>
            </a:r>
          </a:p>
          <a:p>
            <a:pPr marL="114300" indent="0">
              <a:buNone/>
            </a:pPr>
            <a:endParaRPr lang="en-GB" sz="2000" dirty="0"/>
          </a:p>
          <a:p>
            <a:pPr marL="114300" indent="0">
              <a:buNone/>
            </a:pPr>
            <a:r>
              <a:rPr lang="en-GB" sz="2000" dirty="0"/>
              <a:t>Distances are used throughout time series machine learning; we will not cover them in detail here.</a:t>
            </a:r>
          </a:p>
        </p:txBody>
      </p:sp>
      <p:pic>
        <p:nvPicPr>
          <p:cNvPr id="4" name="Graphic 18">
            <a:extLst>
              <a:ext uri="{FF2B5EF4-FFF2-40B4-BE49-F238E27FC236}">
                <a16:creationId xmlns:a16="http://schemas.microsoft.com/office/drawing/2014/main" id="{98C46EC8-338C-D20B-BE3E-232C29A43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7700" y="4241031"/>
            <a:ext cx="6625745" cy="2277600"/>
          </a:xfrm>
          <a:prstGeom prst="rect">
            <a:avLst/>
          </a:prstGeom>
        </p:spPr>
      </p:pic>
      <p:pic>
        <p:nvPicPr>
          <p:cNvPr id="5" name="Graphic 18">
            <a:extLst>
              <a:ext uri="{FF2B5EF4-FFF2-40B4-BE49-F238E27FC236}">
                <a16:creationId xmlns:a16="http://schemas.microsoft.com/office/drawing/2014/main" id="{98C46EC8-338C-D20B-BE3E-232C29A43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3818" y="4241031"/>
            <a:ext cx="6625744" cy="227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899DB5-DE98-9908-FE72-A77EDE950536}"/>
              </a:ext>
            </a:extLst>
          </p:cNvPr>
          <p:cNvSpPr txBox="1"/>
          <p:nvPr/>
        </p:nvSpPr>
        <p:spPr>
          <a:xfrm>
            <a:off x="929751" y="3261235"/>
            <a:ext cx="376547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</a:rPr>
              <a:t>Direct distances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</a:rPr>
              <a:t>(Euclidean distance)</a:t>
            </a:r>
          </a:p>
          <a:p>
            <a:pPr algn="ctr"/>
            <a:endParaRPr lang="en-GB" sz="2000" dirty="0">
              <a:latin typeface="Aptos" panose="020B0004020202020204" pitchFamily="34" charset="0"/>
            </a:endParaRPr>
          </a:p>
          <a:p>
            <a:pPr algn="ctr"/>
            <a:endParaRPr lang="en-GB" sz="2000" dirty="0">
              <a:latin typeface="Aptos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008786-A8FF-FC0F-BA55-E6FC5DF46CDC}"/>
              </a:ext>
            </a:extLst>
          </p:cNvPr>
          <p:cNvSpPr txBox="1"/>
          <p:nvPr/>
        </p:nvSpPr>
        <p:spPr>
          <a:xfrm>
            <a:off x="6423079" y="3271626"/>
            <a:ext cx="376547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</a:rPr>
              <a:t>Elastic distances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</a:rPr>
              <a:t>(Dynamic time warping)</a:t>
            </a:r>
          </a:p>
          <a:p>
            <a:pPr algn="ctr"/>
            <a:endParaRPr lang="en-GB" sz="2000" dirty="0">
              <a:latin typeface="Aptos" panose="020B0004020202020204" pitchFamily="34" charset="0"/>
            </a:endParaRPr>
          </a:p>
          <a:p>
            <a:pPr algn="ctr"/>
            <a:endParaRPr lang="en-GB" sz="2000" dirty="0">
              <a:latin typeface="Aptos" panose="020B000402020202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037EA7A-F78C-474C-9C58-815B9A50C086}"/>
              </a:ext>
            </a:extLst>
          </p:cNvPr>
          <p:cNvSpPr txBox="1">
            <a:spLocks/>
          </p:cNvSpPr>
          <p:nvPr/>
        </p:nvSpPr>
        <p:spPr>
          <a:xfrm>
            <a:off x="1513956" y="217783"/>
            <a:ext cx="9535044" cy="58287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6000"/>
              <a:t>Distance Based Classifiers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3418658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37EA7A-F78C-474C-9C58-815B9A50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01685"/>
            <a:ext cx="5562119" cy="582879"/>
          </a:xfrm>
        </p:spPr>
        <p:txBody>
          <a:bodyPr/>
          <a:lstStyle/>
          <a:p>
            <a:r>
              <a:rPr lang="en-GB" dirty="0"/>
              <a:t>Distance Based Classifiers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A6F4D-7C0F-FFA6-16CE-31D1FF75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42" y="4582785"/>
            <a:ext cx="7709177" cy="2174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A41186-5BAA-1228-9CFC-8104F3052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2" y="1187897"/>
            <a:ext cx="7286990" cy="20690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3AA116-FA3C-D5D5-5AA5-D49982A0DB84}"/>
              </a:ext>
            </a:extLst>
          </p:cNvPr>
          <p:cNvSpPr txBox="1"/>
          <p:nvPr/>
        </p:nvSpPr>
        <p:spPr>
          <a:xfrm>
            <a:off x="415600" y="3429000"/>
            <a:ext cx="3946006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More on distances tomorrow when we cover clustering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0174DB-5EB6-3B6E-4FC7-124C8F33E8CE}"/>
              </a:ext>
            </a:extLst>
          </p:cNvPr>
          <p:cNvSpPr txBox="1"/>
          <p:nvPr/>
        </p:nvSpPr>
        <p:spPr>
          <a:xfrm>
            <a:off x="4771546" y="2151898"/>
            <a:ext cx="264890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DTW has no explicit penalty for moving off the diagonal.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B5D64D-BEF5-106D-A756-3AA576182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741" y="0"/>
            <a:ext cx="4579259" cy="29566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6BE918-339B-634A-6373-41A0FB148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829" y="3272536"/>
            <a:ext cx="3527464" cy="20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74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5E21535-B4D9-8D2E-5BD3-0ABCFFF8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88" y="116357"/>
            <a:ext cx="7051715" cy="1122300"/>
          </a:xfrm>
        </p:spPr>
        <p:txBody>
          <a:bodyPr/>
          <a:lstStyle/>
          <a:p>
            <a:r>
              <a:rPr lang="en-GB" sz="4000" dirty="0"/>
              <a:t>Elastic Ensemble (EE)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6B606B-DD92-E865-5CD4-9D6E67D831E9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10494462" cy="4351338"/>
          </a:xfrm>
          <a:prstGeom prst="rect">
            <a:avLst/>
          </a:prstGeom>
          <a:solidFill>
            <a:schemeClr val="lt1"/>
          </a:solidFill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/>
              <a:t>Euclidean Distance</a:t>
            </a:r>
          </a:p>
          <a:p>
            <a:r>
              <a:rPr lang="en-US" sz="2000"/>
              <a:t>DTW (full)</a:t>
            </a:r>
          </a:p>
          <a:p>
            <a:r>
              <a:rPr lang="en-US" sz="2000"/>
              <a:t>DTW (cv window)</a:t>
            </a:r>
          </a:p>
          <a:p>
            <a:r>
              <a:rPr lang="en-US" sz="2000"/>
              <a:t>Derivative DTW (full)</a:t>
            </a:r>
          </a:p>
          <a:p>
            <a:r>
              <a:rPr lang="en-US" sz="2000"/>
              <a:t>Derivative DTW (cv window)</a:t>
            </a:r>
          </a:p>
          <a:p>
            <a:r>
              <a:rPr lang="en-US" sz="2000"/>
              <a:t>Weighted DTW</a:t>
            </a:r>
          </a:p>
          <a:p>
            <a:r>
              <a:rPr lang="en-US" sz="2000"/>
              <a:t>Weighted Derivative DTW</a:t>
            </a:r>
          </a:p>
          <a:p>
            <a:r>
              <a:rPr lang="en-US" sz="2000"/>
              <a:t>Longest Common Subsequence</a:t>
            </a:r>
          </a:p>
          <a:p>
            <a:r>
              <a:rPr lang="en-US" sz="2000"/>
              <a:t>Edit Distance with Real Penalty</a:t>
            </a:r>
          </a:p>
          <a:p>
            <a:r>
              <a:rPr lang="en-US" sz="2000"/>
              <a:t>Move-Split-Merge</a:t>
            </a:r>
          </a:p>
          <a:p>
            <a:r>
              <a:rPr lang="en-US" sz="2000"/>
              <a:t>Time-warp Edit Distance</a:t>
            </a:r>
            <a:endParaRPr lang="en-GB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C77F2A-D201-F986-316D-0C5917FB7F44}"/>
              </a:ext>
            </a:extLst>
          </p:cNvPr>
          <p:cNvSpPr/>
          <p:nvPr/>
        </p:nvSpPr>
        <p:spPr>
          <a:xfrm>
            <a:off x="1593370" y="2863869"/>
            <a:ext cx="8785860" cy="14782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The Elastic Ensemble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AEC41-02D1-5C51-76DF-B7A07E2FD255}"/>
              </a:ext>
            </a:extLst>
          </p:cNvPr>
          <p:cNvSpPr txBox="1"/>
          <p:nvPr/>
        </p:nvSpPr>
        <p:spPr>
          <a:xfrm>
            <a:off x="84080" y="5380393"/>
            <a:ext cx="11479269" cy="1420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Simple and transparent proportional voting scheme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Constituents weighted by training cross-validation 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First reported TSC algorithm to </a:t>
            </a:r>
            <a:r>
              <a:rPr lang="en-US" sz="2000" b="1" dirty="0"/>
              <a:t>significantly outperform DTW</a:t>
            </a:r>
            <a:r>
              <a:rPr lang="en-US" sz="2000" dirty="0"/>
              <a:t> on the UCR datasets</a:t>
            </a:r>
            <a:endParaRPr lang="en-GB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852510-26A0-8408-B1C6-798AECFDA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1" t="5584" r="28005" b="30392"/>
          <a:stretch/>
        </p:blipFill>
        <p:spPr>
          <a:xfrm>
            <a:off x="2103926" y="1238657"/>
            <a:ext cx="5931104" cy="375584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64306-0B4D-8601-4D0D-6A450685E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589" y="79685"/>
            <a:ext cx="4156970" cy="14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2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C2C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C2C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C2C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C2C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C2C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C2C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C2C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C2C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C2C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C2C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0.29636 0.2687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09" y="1342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037E-7 L 0.33889 0.2178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44" y="1088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0.29895 0.162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48" y="812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22222E-6 L 0.27639 0.0979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19" y="488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59259E-6 L 0.23871 0.0483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27" y="240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0.21945 -0.1287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72" y="-643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81481E-6 L 0.29688 -0.2472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4" y="-1236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022E-16 L 0.25642 -0.308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-1544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30868 -0.0101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4" y="-50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2507 -0.0717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35" y="-358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22205 -0.1886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4" y="-944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A7797B-41EC-A57C-B10A-58F951BC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69" y="196518"/>
            <a:ext cx="11360800" cy="1122300"/>
          </a:xfrm>
        </p:spPr>
        <p:txBody>
          <a:bodyPr/>
          <a:lstStyle/>
          <a:p>
            <a:r>
              <a:rPr lang="en-GB" dirty="0"/>
              <a:t>Best in class: Proximity Forest (PF)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E34DC6-18E2-1A8C-24F5-7DF05505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" y="1277547"/>
            <a:ext cx="5428897" cy="16362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ED7C56-9770-EF2E-3F3A-01399F4D7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4" y="2913801"/>
            <a:ext cx="5428897" cy="1504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11728F-D099-C546-6FE0-90FBD6B34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512" y="0"/>
            <a:ext cx="1473488" cy="9622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4270E9-3F6A-575A-853F-B3D35E7AC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7801" y="1187183"/>
            <a:ext cx="3573935" cy="14824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C2E0A5-3A3C-9227-CAE3-940928B109A3}"/>
              </a:ext>
            </a:extLst>
          </p:cNvPr>
          <p:cNvSpPr txBox="1"/>
          <p:nvPr/>
        </p:nvSpPr>
        <p:spPr>
          <a:xfrm>
            <a:off x="493117" y="4733363"/>
            <a:ext cx="2957071" cy="9015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000" dirty="0"/>
              <a:t>BUT ….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10EF97-99FD-CD1C-ED8D-A975D90DA4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0188" y="4649585"/>
            <a:ext cx="8741812" cy="11032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953134-EA5B-2431-C3A0-A9D68F5B6F76}"/>
              </a:ext>
            </a:extLst>
          </p:cNvPr>
          <p:cNvSpPr txBox="1"/>
          <p:nvPr/>
        </p:nvSpPr>
        <p:spPr>
          <a:xfrm>
            <a:off x="527385" y="6164486"/>
            <a:ext cx="11137230" cy="496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We currently only have PF in aeon, not yet PF2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5F1E4-7628-7F88-4617-02006B480B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161" y="2894641"/>
            <a:ext cx="3816546" cy="1397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B6461-EC2C-71E9-8791-599343676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5707" y="2726844"/>
            <a:ext cx="1943200" cy="18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6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37EA7A-F78C-474C-9C58-815B9A50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956" y="217783"/>
            <a:ext cx="9535044" cy="582879"/>
          </a:xfrm>
        </p:spPr>
        <p:txBody>
          <a:bodyPr/>
          <a:lstStyle/>
          <a:p>
            <a:r>
              <a:rPr lang="en-GB" sz="6000" dirty="0"/>
              <a:t>Feature Based Pipelines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8C3280-B673-B9A3-DDA4-37DD408C6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28" y="1881536"/>
            <a:ext cx="9623500" cy="39749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050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31705-7699-4334-A9AD-0071EF17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Series Feature Extraction</a:t>
            </a:r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FCF7DA7F-E86E-4D31-B1E7-C46901C27424}"/>
              </a:ext>
            </a:extLst>
          </p:cNvPr>
          <p:cNvSpPr/>
          <p:nvPr/>
        </p:nvSpPr>
        <p:spPr>
          <a:xfrm rot="21446773">
            <a:off x="1704703" y="2165688"/>
            <a:ext cx="7856792" cy="1092842"/>
          </a:xfrm>
          <a:custGeom>
            <a:avLst/>
            <a:gdLst>
              <a:gd name="connsiteX0" fmla="*/ 0 w 4214191"/>
              <a:gd name="connsiteY0" fmla="*/ 2346183 h 2671025"/>
              <a:gd name="connsiteX1" fmla="*/ 1113183 w 4214191"/>
              <a:gd name="connsiteY1" fmla="*/ 549 h 2671025"/>
              <a:gd name="connsiteX2" fmla="*/ 2206487 w 4214191"/>
              <a:gd name="connsiteY2" fmla="*/ 2525088 h 2671025"/>
              <a:gd name="connsiteX3" fmla="*/ 4214191 w 4214191"/>
              <a:gd name="connsiteY3" fmla="*/ 2147401 h 267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4191" h="2671025">
                <a:moveTo>
                  <a:pt x="0" y="2346183"/>
                </a:moveTo>
                <a:cubicBezTo>
                  <a:pt x="372717" y="1158457"/>
                  <a:pt x="745435" y="-29268"/>
                  <a:pt x="1113183" y="549"/>
                </a:cubicBezTo>
                <a:cubicBezTo>
                  <a:pt x="1480931" y="30366"/>
                  <a:pt x="1689652" y="2167279"/>
                  <a:pt x="2206487" y="2525088"/>
                </a:cubicBezTo>
                <a:cubicBezTo>
                  <a:pt x="2723322" y="2882897"/>
                  <a:pt x="3468756" y="2515149"/>
                  <a:pt x="4214191" y="2147401"/>
                </a:cubicBezTo>
              </a:path>
            </a:pathLst>
          </a:custGeom>
          <a:ln w="63500" cap="rnd">
            <a:solidFill>
              <a:srgbClr val="0070C0"/>
            </a:solidFill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00000"/>
            </a:pP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929993-C9A8-4B1A-974D-DE88F085616D}"/>
              </a:ext>
            </a:extLst>
          </p:cNvPr>
          <p:cNvGrpSpPr/>
          <p:nvPr/>
        </p:nvGrpSpPr>
        <p:grpSpPr>
          <a:xfrm>
            <a:off x="1662354" y="2055133"/>
            <a:ext cx="8655695" cy="1882261"/>
            <a:chOff x="844159" y="1300480"/>
            <a:chExt cx="6962071" cy="1362281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67083DB-2D09-46B3-8CA2-786B8D340770}"/>
                </a:ext>
              </a:extLst>
            </p:cNvPr>
            <p:cNvSpPr/>
            <p:nvPr/>
          </p:nvSpPr>
          <p:spPr>
            <a:xfrm>
              <a:off x="881009" y="1601092"/>
              <a:ext cx="6313494" cy="790941"/>
            </a:xfrm>
            <a:custGeom>
              <a:avLst/>
              <a:gdLst>
                <a:gd name="connsiteX0" fmla="*/ 0 w 4214191"/>
                <a:gd name="connsiteY0" fmla="*/ 2346183 h 2671025"/>
                <a:gd name="connsiteX1" fmla="*/ 1113183 w 4214191"/>
                <a:gd name="connsiteY1" fmla="*/ 549 h 2671025"/>
                <a:gd name="connsiteX2" fmla="*/ 2206487 w 4214191"/>
                <a:gd name="connsiteY2" fmla="*/ 2525088 h 2671025"/>
                <a:gd name="connsiteX3" fmla="*/ 4214191 w 4214191"/>
                <a:gd name="connsiteY3" fmla="*/ 2147401 h 267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14191" h="2671025">
                  <a:moveTo>
                    <a:pt x="0" y="2346183"/>
                  </a:moveTo>
                  <a:cubicBezTo>
                    <a:pt x="372717" y="1158457"/>
                    <a:pt x="745435" y="-29268"/>
                    <a:pt x="1113183" y="549"/>
                  </a:cubicBezTo>
                  <a:cubicBezTo>
                    <a:pt x="1480931" y="30366"/>
                    <a:pt x="1689652" y="2167279"/>
                    <a:pt x="2206487" y="2525088"/>
                  </a:cubicBezTo>
                  <a:cubicBezTo>
                    <a:pt x="2723322" y="2882897"/>
                    <a:pt x="3468756" y="2515149"/>
                    <a:pt x="4214191" y="2147401"/>
                  </a:cubicBezTo>
                </a:path>
              </a:pathLst>
            </a:custGeom>
            <a:ln w="63500" cap="rnd">
              <a:solidFill>
                <a:srgbClr val="0070C0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100000"/>
              </a:pPr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176A800-1AEF-4427-AF43-E910DEF1039D}"/>
                </a:ext>
              </a:extLst>
            </p:cNvPr>
            <p:cNvSpPr/>
            <p:nvPr/>
          </p:nvSpPr>
          <p:spPr>
            <a:xfrm rot="21446373">
              <a:off x="869957" y="1701640"/>
              <a:ext cx="6251817" cy="856319"/>
            </a:xfrm>
            <a:custGeom>
              <a:avLst/>
              <a:gdLst>
                <a:gd name="connsiteX0" fmla="*/ 0 w 8082116"/>
                <a:gd name="connsiteY0" fmla="*/ 619447 h 1628922"/>
                <a:gd name="connsiteX1" fmla="*/ 1091381 w 8082116"/>
                <a:gd name="connsiteY1" fmla="*/ 1445357 h 1628922"/>
                <a:gd name="connsiteX2" fmla="*/ 4984955 w 8082116"/>
                <a:gd name="connsiteY2" fmla="*/ 15 h 1628922"/>
                <a:gd name="connsiteX3" fmla="*/ 6843252 w 8082116"/>
                <a:gd name="connsiteY3" fmla="*/ 1415860 h 1628922"/>
                <a:gd name="connsiteX4" fmla="*/ 7905135 w 8082116"/>
                <a:gd name="connsiteY4" fmla="*/ 1622338 h 1628922"/>
                <a:gd name="connsiteX5" fmla="*/ 7905135 w 8082116"/>
                <a:gd name="connsiteY5" fmla="*/ 1622338 h 1628922"/>
                <a:gd name="connsiteX6" fmla="*/ 8082116 w 8082116"/>
                <a:gd name="connsiteY6" fmla="*/ 1622338 h 162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2116" h="1628922">
                  <a:moveTo>
                    <a:pt x="0" y="619447"/>
                  </a:moveTo>
                  <a:cubicBezTo>
                    <a:pt x="130277" y="1084021"/>
                    <a:pt x="260555" y="1548596"/>
                    <a:pt x="1091381" y="1445357"/>
                  </a:cubicBezTo>
                  <a:cubicBezTo>
                    <a:pt x="1922207" y="1342118"/>
                    <a:pt x="4026310" y="4931"/>
                    <a:pt x="4984955" y="15"/>
                  </a:cubicBezTo>
                  <a:cubicBezTo>
                    <a:pt x="5943600" y="-4901"/>
                    <a:pt x="6356555" y="1145473"/>
                    <a:pt x="6843252" y="1415860"/>
                  </a:cubicBezTo>
                  <a:cubicBezTo>
                    <a:pt x="7329949" y="1686247"/>
                    <a:pt x="7905135" y="1622338"/>
                    <a:pt x="7905135" y="1622338"/>
                  </a:cubicBezTo>
                  <a:lnTo>
                    <a:pt x="7905135" y="1622338"/>
                  </a:lnTo>
                  <a:lnTo>
                    <a:pt x="8082116" y="1622338"/>
                  </a:lnTo>
                </a:path>
              </a:pathLst>
            </a:custGeom>
            <a:ln w="63500" cap="rnd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100000"/>
              </a:pPr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ADC4D73-B80E-4034-B73D-5797E0BFC108}"/>
                </a:ext>
              </a:extLst>
            </p:cNvPr>
            <p:cNvCxnSpPr>
              <a:cxnSpLocks/>
            </p:cNvCxnSpPr>
            <p:nvPr/>
          </p:nvCxnSpPr>
          <p:spPr>
            <a:xfrm>
              <a:off x="844159" y="2662760"/>
              <a:ext cx="6962071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F9BF5C2-00AD-4DB8-8476-86C3C935B8AD}"/>
                </a:ext>
              </a:extLst>
            </p:cNvPr>
            <p:cNvSpPr/>
            <p:nvPr/>
          </p:nvSpPr>
          <p:spPr>
            <a:xfrm>
              <a:off x="864186" y="1478694"/>
              <a:ext cx="6313495" cy="856319"/>
            </a:xfrm>
            <a:custGeom>
              <a:avLst/>
              <a:gdLst>
                <a:gd name="connsiteX0" fmla="*/ 0 w 8082116"/>
                <a:gd name="connsiteY0" fmla="*/ 619447 h 1628922"/>
                <a:gd name="connsiteX1" fmla="*/ 1091381 w 8082116"/>
                <a:gd name="connsiteY1" fmla="*/ 1445357 h 1628922"/>
                <a:gd name="connsiteX2" fmla="*/ 4984955 w 8082116"/>
                <a:gd name="connsiteY2" fmla="*/ 15 h 1628922"/>
                <a:gd name="connsiteX3" fmla="*/ 6843252 w 8082116"/>
                <a:gd name="connsiteY3" fmla="*/ 1415860 h 1628922"/>
                <a:gd name="connsiteX4" fmla="*/ 7905135 w 8082116"/>
                <a:gd name="connsiteY4" fmla="*/ 1622338 h 1628922"/>
                <a:gd name="connsiteX5" fmla="*/ 7905135 w 8082116"/>
                <a:gd name="connsiteY5" fmla="*/ 1622338 h 1628922"/>
                <a:gd name="connsiteX6" fmla="*/ 8082116 w 8082116"/>
                <a:gd name="connsiteY6" fmla="*/ 1622338 h 162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2116" h="1628922">
                  <a:moveTo>
                    <a:pt x="0" y="619447"/>
                  </a:moveTo>
                  <a:cubicBezTo>
                    <a:pt x="130277" y="1084021"/>
                    <a:pt x="260555" y="1548596"/>
                    <a:pt x="1091381" y="1445357"/>
                  </a:cubicBezTo>
                  <a:cubicBezTo>
                    <a:pt x="1922207" y="1342118"/>
                    <a:pt x="4026310" y="4931"/>
                    <a:pt x="4984955" y="15"/>
                  </a:cubicBezTo>
                  <a:cubicBezTo>
                    <a:pt x="5943600" y="-4901"/>
                    <a:pt x="6356555" y="1145473"/>
                    <a:pt x="6843252" y="1415860"/>
                  </a:cubicBezTo>
                  <a:cubicBezTo>
                    <a:pt x="7329949" y="1686247"/>
                    <a:pt x="7905135" y="1622338"/>
                    <a:pt x="7905135" y="1622338"/>
                  </a:cubicBezTo>
                  <a:lnTo>
                    <a:pt x="7905135" y="1622338"/>
                  </a:lnTo>
                  <a:lnTo>
                    <a:pt x="8082116" y="1622338"/>
                  </a:lnTo>
                </a:path>
              </a:pathLst>
            </a:custGeom>
            <a:ln w="63500" cap="rnd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100000"/>
              </a:pPr>
              <a:endParaRPr lang="en-US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5ED3FAC-2D16-4AB5-8951-4DCB9A84EF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4159" y="1300480"/>
              <a:ext cx="20027" cy="1362281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5D81F4-508B-4194-BA92-6E39ED691E3B}"/>
              </a:ext>
            </a:extLst>
          </p:cNvPr>
          <p:cNvCxnSpPr>
            <a:cxnSpLocks/>
          </p:cNvCxnSpPr>
          <p:nvPr/>
        </p:nvCxnSpPr>
        <p:spPr>
          <a:xfrm flipV="1">
            <a:off x="1889759" y="1781877"/>
            <a:ext cx="7646838" cy="2965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8FA8ABA-5AAE-49CB-BB1D-7C5ED293A8FD}"/>
              </a:ext>
            </a:extLst>
          </p:cNvPr>
          <p:cNvCxnSpPr>
            <a:cxnSpLocks/>
          </p:cNvCxnSpPr>
          <p:nvPr/>
        </p:nvCxnSpPr>
        <p:spPr>
          <a:xfrm>
            <a:off x="1900981" y="1840490"/>
            <a:ext cx="0" cy="16657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C37FBE2-16A7-40AA-BBE3-6C86F122AE0D}"/>
              </a:ext>
            </a:extLst>
          </p:cNvPr>
          <p:cNvCxnSpPr>
            <a:cxnSpLocks/>
          </p:cNvCxnSpPr>
          <p:nvPr/>
        </p:nvCxnSpPr>
        <p:spPr>
          <a:xfrm>
            <a:off x="9536597" y="1781877"/>
            <a:ext cx="0" cy="16657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3E6855A-C78B-482C-AD50-E4B4BF94C534}"/>
              </a:ext>
            </a:extLst>
          </p:cNvPr>
          <p:cNvSpPr txBox="1">
            <a:spLocks/>
          </p:cNvSpPr>
          <p:nvPr/>
        </p:nvSpPr>
        <p:spPr>
          <a:xfrm>
            <a:off x="4311053" y="1473767"/>
            <a:ext cx="2578601" cy="725811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00000"/>
            </a:pPr>
            <a:r>
              <a:rPr lang="en-US" sz="1600" dirty="0">
                <a:solidFill>
                  <a:schemeClr val="accent2"/>
                </a:solidFill>
              </a:rPr>
              <a:t>Max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D209500B-4863-4084-A5FE-20B18A144B70}"/>
              </a:ext>
            </a:extLst>
          </p:cNvPr>
          <p:cNvSpPr txBox="1">
            <a:spLocks/>
          </p:cNvSpPr>
          <p:nvPr/>
        </p:nvSpPr>
        <p:spPr>
          <a:xfrm>
            <a:off x="2354503" y="1864894"/>
            <a:ext cx="2578601" cy="725811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00000"/>
            </a:pPr>
            <a:r>
              <a:rPr lang="en-US" sz="2000" dirty="0">
                <a:solidFill>
                  <a:schemeClr val="accent1"/>
                </a:solidFill>
              </a:rPr>
              <a:t>10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11436C0-238C-4AA2-8BFC-CF624AC87AE7}"/>
              </a:ext>
            </a:extLst>
          </p:cNvPr>
          <p:cNvSpPr txBox="1">
            <a:spLocks/>
          </p:cNvSpPr>
          <p:nvPr/>
        </p:nvSpPr>
        <p:spPr>
          <a:xfrm>
            <a:off x="2351059" y="2526323"/>
            <a:ext cx="2578601" cy="725811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00000"/>
            </a:pPr>
            <a:r>
              <a:rPr lang="en-US" sz="2000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81B748DD-F355-4CAF-BE25-F0A4CA53332A}"/>
              </a:ext>
            </a:extLst>
          </p:cNvPr>
          <p:cNvSpPr txBox="1">
            <a:spLocks/>
          </p:cNvSpPr>
          <p:nvPr/>
        </p:nvSpPr>
        <p:spPr>
          <a:xfrm>
            <a:off x="5270886" y="1923775"/>
            <a:ext cx="2578601" cy="725811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00000"/>
            </a:pPr>
            <a:r>
              <a:rPr lang="en-US" sz="2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C06BFAD6-DE96-4B17-9026-A13850928315}"/>
              </a:ext>
            </a:extLst>
          </p:cNvPr>
          <p:cNvSpPr txBox="1">
            <a:spLocks/>
          </p:cNvSpPr>
          <p:nvPr/>
        </p:nvSpPr>
        <p:spPr>
          <a:xfrm>
            <a:off x="5267442" y="2585204"/>
            <a:ext cx="2578601" cy="725811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00000"/>
            </a:pPr>
            <a:r>
              <a:rPr lang="en-US" sz="2000" dirty="0">
                <a:solidFill>
                  <a:srgbClr val="FF0000"/>
                </a:solidFill>
              </a:rPr>
              <a:t>8</a:t>
            </a:r>
          </a:p>
        </p:txBody>
      </p: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A790E36D-A399-7711-8663-8D3D8AC50003}"/>
              </a:ext>
            </a:extLst>
          </p:cNvPr>
          <p:cNvGraphicFramePr>
            <a:graphicFrameLocks noGrp="1"/>
          </p:cNvGraphicFramePr>
          <p:nvPr/>
        </p:nvGraphicFramePr>
        <p:xfrm>
          <a:off x="2856688" y="4802867"/>
          <a:ext cx="5688595" cy="1676400"/>
        </p:xfrm>
        <a:graphic>
          <a:graphicData uri="http://schemas.openxmlformats.org/drawingml/2006/table">
            <a:tbl>
              <a:tblPr firstRow="1" bandRow="1">
                <a:tableStyleId>{B177591C-F9FF-464B-B73F-88B759E88790}</a:tableStyleId>
              </a:tblPr>
              <a:tblGrid>
                <a:gridCol w="1137719">
                  <a:extLst>
                    <a:ext uri="{9D8B030D-6E8A-4147-A177-3AD203B41FA5}">
                      <a16:colId xmlns:a16="http://schemas.microsoft.com/office/drawing/2014/main" val="3525412539"/>
                    </a:ext>
                  </a:extLst>
                </a:gridCol>
                <a:gridCol w="1137719">
                  <a:extLst>
                    <a:ext uri="{9D8B030D-6E8A-4147-A177-3AD203B41FA5}">
                      <a16:colId xmlns:a16="http://schemas.microsoft.com/office/drawing/2014/main" val="1779204969"/>
                    </a:ext>
                  </a:extLst>
                </a:gridCol>
                <a:gridCol w="1137719">
                  <a:extLst>
                    <a:ext uri="{9D8B030D-6E8A-4147-A177-3AD203B41FA5}">
                      <a16:colId xmlns:a16="http://schemas.microsoft.com/office/drawing/2014/main" val="3388869136"/>
                    </a:ext>
                  </a:extLst>
                </a:gridCol>
                <a:gridCol w="1137719">
                  <a:extLst>
                    <a:ext uri="{9D8B030D-6E8A-4147-A177-3AD203B41FA5}">
                      <a16:colId xmlns:a16="http://schemas.microsoft.com/office/drawing/2014/main" val="670653653"/>
                    </a:ext>
                  </a:extLst>
                </a:gridCol>
                <a:gridCol w="1137719">
                  <a:extLst>
                    <a:ext uri="{9D8B030D-6E8A-4147-A177-3AD203B41FA5}">
                      <a16:colId xmlns:a16="http://schemas.microsoft.com/office/drawing/2014/main" val="2215800978"/>
                    </a:ext>
                  </a:extLst>
                </a:gridCol>
              </a:tblGrid>
              <a:tr h="326874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FF873C"/>
                          </a:solidFill>
                        </a:rP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FF873C"/>
                          </a:solidFill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FF873C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FF873C"/>
                          </a:solidFill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i="1" dirty="0">
                          <a:solidFill>
                            <a:srgbClr val="FF873C"/>
                          </a:solidFill>
                        </a:rPr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819577"/>
                  </a:ext>
                </a:extLst>
              </a:tr>
              <a:tr h="326874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5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5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5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5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i="1" dirty="0">
                          <a:solidFill>
                            <a:schemeClr val="accent5"/>
                          </a:solidFill>
                        </a:rPr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783496"/>
                  </a:ext>
                </a:extLst>
              </a:tr>
              <a:tr h="326874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5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5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5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5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i="1" dirty="0">
                          <a:solidFill>
                            <a:schemeClr val="accent5"/>
                          </a:solidFill>
                        </a:rPr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387716"/>
                  </a:ext>
                </a:extLst>
              </a:tr>
              <a:tr h="326874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i="1" dirty="0">
                          <a:solidFill>
                            <a:srgbClr val="FF0000"/>
                          </a:solidFill>
                        </a:rPr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87488"/>
                  </a:ext>
                </a:extLst>
              </a:tr>
              <a:tr h="326874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i="1" dirty="0">
                          <a:solidFill>
                            <a:srgbClr val="FF0000"/>
                          </a:solidFill>
                        </a:rPr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749073"/>
                  </a:ext>
                </a:extLst>
              </a:tr>
            </a:tbl>
          </a:graphicData>
        </a:graphic>
      </p:graphicFrame>
      <p:sp>
        <p:nvSpPr>
          <p:cNvPr id="21" name="Arrow: Down 20">
            <a:extLst>
              <a:ext uri="{FF2B5EF4-FFF2-40B4-BE49-F238E27FC236}">
                <a16:creationId xmlns:a16="http://schemas.microsoft.com/office/drawing/2014/main" id="{0B0E46E5-FA08-56DD-98A2-23D4FBD2E645}"/>
              </a:ext>
            </a:extLst>
          </p:cNvPr>
          <p:cNvSpPr/>
          <p:nvPr/>
        </p:nvSpPr>
        <p:spPr>
          <a:xfrm>
            <a:off x="5700985" y="4201285"/>
            <a:ext cx="182880" cy="2911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755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37EA7A-F78C-474C-9C58-815B9A50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922" y="270034"/>
            <a:ext cx="6925726" cy="582879"/>
          </a:xfrm>
        </p:spPr>
        <p:txBody>
          <a:bodyPr/>
          <a:lstStyle/>
          <a:p>
            <a:r>
              <a:rPr lang="en-GB" sz="3800" dirty="0"/>
              <a:t>Feature Based Pipelines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130FB-4FDA-2C7F-0C1A-AA1A98AF4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741" y="2512908"/>
            <a:ext cx="6242417" cy="27803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72DD45-B002-4288-E9B0-75E38E0EE6EF}"/>
              </a:ext>
            </a:extLst>
          </p:cNvPr>
          <p:cNvSpPr txBox="1"/>
          <p:nvPr/>
        </p:nvSpPr>
        <p:spPr>
          <a:xfrm>
            <a:off x="195208" y="1325814"/>
            <a:ext cx="6780945" cy="1107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The simplest transformation based approach is to create summary features then use a standard classifier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C4DF44-FE41-FCB0-51BB-FB965A4B5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53" y="5628635"/>
            <a:ext cx="5215846" cy="1229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C33649-1306-8E55-C31F-AE02C937E6B1}"/>
              </a:ext>
            </a:extLst>
          </p:cNvPr>
          <p:cNvSpPr txBox="1"/>
          <p:nvPr/>
        </p:nvSpPr>
        <p:spPr>
          <a:xfrm>
            <a:off x="7221870" y="1325814"/>
            <a:ext cx="4774922" cy="7694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There are many toolkits that create summary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2AC54-6DEA-D192-29AC-C630D046B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77" y="3345202"/>
            <a:ext cx="1682106" cy="1107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E1AA4F-A054-197B-67DC-CDB3F3C45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11" y="5364590"/>
            <a:ext cx="1113347" cy="13638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5C7E0E-F49C-A690-2BA8-A43493D1E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9697" y="3339958"/>
            <a:ext cx="1512964" cy="1422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2FDC83-14ED-FD29-1935-4B87AC5FF4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2076" y="5364590"/>
            <a:ext cx="1512964" cy="1506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B4A2F6-2CAA-8168-C4B9-B676942471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1058" y="5934857"/>
            <a:ext cx="2234916" cy="864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F5104E-C399-6154-20F8-9D6415DCDA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5078" y="5502843"/>
            <a:ext cx="915167" cy="13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3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0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0" y="39064"/>
            <a:ext cx="92796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chemeClr val="accent2">
                    <a:lumMod val="75000"/>
                  </a:schemeClr>
                </a:solidFill>
              </a:rPr>
              <a:t>Time Series Machine Learning Repository</a:t>
            </a:r>
          </a:p>
          <a:p>
            <a:pPr algn="ctr"/>
            <a:r>
              <a:rPr lang="en-GB" sz="3600" dirty="0">
                <a:solidFill>
                  <a:schemeClr val="accent2">
                    <a:lumMod val="75000"/>
                  </a:schemeClr>
                </a:solidFill>
              </a:rPr>
              <a:t>www.timeseriesclassification.com</a:t>
            </a:r>
          </a:p>
        </p:txBody>
      </p:sp>
      <p:pic>
        <p:nvPicPr>
          <p:cNvPr id="8" name="Picture 6" descr="http://creativedesign.ucr.edu/images/ism/wordmark_bi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27724"/>
            <a:ext cx="2675757" cy="53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0" y="4657712"/>
            <a:ext cx="1425845" cy="8512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20D293-5316-3A07-81C2-25A432C90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5508964"/>
            <a:ext cx="2675757" cy="818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A1E6DD-70DC-35B5-6680-231516471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2378" y="5638449"/>
            <a:ext cx="1309622" cy="12217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169FE6-A893-C5DE-3C75-6567695EA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867" y="4403857"/>
            <a:ext cx="7413477" cy="24401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63D6046-6B52-8C0B-D527-FFB23940EFD9}"/>
              </a:ext>
            </a:extLst>
          </p:cNvPr>
          <p:cNvSpPr/>
          <p:nvPr/>
        </p:nvSpPr>
        <p:spPr>
          <a:xfrm>
            <a:off x="10268566" y="1701057"/>
            <a:ext cx="1923434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2400" dirty="0"/>
              <a:t>More on archives at the end of the tutorial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98A08-6F72-3B5B-AF8D-FC09C2BF0DCC}"/>
              </a:ext>
            </a:extLst>
          </p:cNvPr>
          <p:cNvSpPr txBox="1"/>
          <p:nvPr/>
        </p:nvSpPr>
        <p:spPr>
          <a:xfrm>
            <a:off x="544530" y="1701057"/>
            <a:ext cx="9046731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3000" b="0" i="0" dirty="0">
                <a:solidFill>
                  <a:srgbClr val="212529"/>
                </a:solidFill>
                <a:effectLst/>
                <a:latin typeface="-apple-system"/>
              </a:rPr>
              <a:t>UCR </a:t>
            </a:r>
            <a:r>
              <a:rPr lang="en-GB" sz="3000" dirty="0">
                <a:solidFill>
                  <a:srgbClr val="212529"/>
                </a:solidFill>
                <a:latin typeface="-apple-system"/>
              </a:rPr>
              <a:t>Univariate </a:t>
            </a:r>
            <a:r>
              <a:rPr lang="en-GB" sz="3000" b="0" i="0" dirty="0">
                <a:solidFill>
                  <a:srgbClr val="212529"/>
                </a:solidFill>
                <a:effectLst/>
                <a:latin typeface="-apple-system"/>
              </a:rPr>
              <a:t>Time Series Classification Archive 2002-</a:t>
            </a:r>
            <a:endParaRPr lang="en-GB" sz="3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E27D97-8A96-6C57-EA9C-7722692D1661}"/>
              </a:ext>
            </a:extLst>
          </p:cNvPr>
          <p:cNvSpPr txBox="1"/>
          <p:nvPr/>
        </p:nvSpPr>
        <p:spPr>
          <a:xfrm>
            <a:off x="544530" y="2626387"/>
            <a:ext cx="8748556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3000" b="0" i="0" dirty="0">
                <a:solidFill>
                  <a:srgbClr val="212529"/>
                </a:solidFill>
                <a:effectLst/>
                <a:latin typeface="-apple-system"/>
              </a:rPr>
              <a:t>UEA Multivariate Time Series Univariate Classification Archive 2017-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737120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2E7867-6C62-6814-B5A6-64F1AF853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92665"/>
            <a:ext cx="5680400" cy="4555200"/>
          </a:xfrm>
        </p:spPr>
        <p:txBody>
          <a:bodyPr/>
          <a:lstStyle/>
          <a:p>
            <a:pPr marL="114300" indent="0">
              <a:buNone/>
            </a:pPr>
            <a:r>
              <a:rPr lang="en-GB" sz="2000" b="1" dirty="0"/>
              <a:t>Highly Comparative Time-Series Analysis (</a:t>
            </a:r>
            <a:r>
              <a:rPr lang="en-GB" sz="2000" b="1" dirty="0" err="1"/>
              <a:t>hctsa</a:t>
            </a:r>
            <a:r>
              <a:rPr lang="en-GB" sz="2000" b="1" dirty="0"/>
              <a:t>)</a:t>
            </a:r>
          </a:p>
          <a:p>
            <a:pPr marL="114300" indent="0">
              <a:buNone/>
            </a:pPr>
            <a:r>
              <a:rPr lang="en-GB" sz="2000" dirty="0"/>
              <a:t>Over 7700 features.</a:t>
            </a:r>
          </a:p>
          <a:p>
            <a:pPr marL="114300" indent="0">
              <a:buNone/>
            </a:pPr>
            <a:r>
              <a:rPr lang="en-GB" sz="2000" dirty="0"/>
              <a:t>Implemented in MATLAB.</a:t>
            </a:r>
          </a:p>
          <a:p>
            <a:pPr marL="114300" indent="0">
              <a:buNone/>
            </a:pPr>
            <a:r>
              <a:rPr lang="en-GB" sz="2000" i="1" u="sng" dirty="0"/>
              <a:t>https://github.com/benfulcher/hctsa</a:t>
            </a:r>
          </a:p>
          <a:p>
            <a:pPr marL="114300" indent="0">
              <a:buNone/>
            </a:pPr>
            <a:endParaRPr lang="en-GB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9533FC-BE2F-24D0-E4BA-AC770051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Statistic Collections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82F17-A944-C9CE-4792-2AD38277D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714" y="4267974"/>
            <a:ext cx="3009900" cy="1838325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C377E77-B1F1-EE88-E378-71792076835E}"/>
              </a:ext>
            </a:extLst>
          </p:cNvPr>
          <p:cNvSpPr txBox="1">
            <a:spLocks/>
          </p:cNvSpPr>
          <p:nvPr/>
        </p:nvSpPr>
        <p:spPr>
          <a:xfrm>
            <a:off x="6096000" y="1792665"/>
            <a:ext cx="5680400" cy="495061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GB" sz="2000" b="1" dirty="0" err="1"/>
              <a:t>CAnonical</a:t>
            </a:r>
            <a:r>
              <a:rPr lang="en-GB" sz="2000" b="1" dirty="0"/>
              <a:t> Time-series Characteristics (Catch22) </a:t>
            </a:r>
          </a:p>
          <a:p>
            <a:pPr marL="114300" indent="0">
              <a:buNone/>
            </a:pPr>
            <a:r>
              <a:rPr lang="en-GB" sz="2000" dirty="0"/>
              <a:t>22 features.</a:t>
            </a:r>
          </a:p>
          <a:p>
            <a:pPr marL="114300" indent="0">
              <a:buNone/>
            </a:pPr>
            <a:r>
              <a:rPr lang="en-GB" sz="2000" dirty="0"/>
              <a:t>Implemented in C. Subset of </a:t>
            </a:r>
            <a:r>
              <a:rPr lang="en-GB" sz="2000" dirty="0" err="1"/>
              <a:t>hctsa</a:t>
            </a:r>
            <a:r>
              <a:rPr lang="en-GB" sz="2000" dirty="0"/>
              <a:t>. </a:t>
            </a:r>
            <a:r>
              <a:rPr lang="en-GB" sz="2000" i="1" u="sng" dirty="0"/>
              <a:t>https://github.com/chlubba/catch22</a:t>
            </a:r>
          </a:p>
          <a:p>
            <a:pPr marL="114300" indent="0">
              <a:buFont typeface="Arial"/>
              <a:buNone/>
            </a:pPr>
            <a:endParaRPr lang="en-GB" sz="2000" dirty="0"/>
          </a:p>
          <a:p>
            <a:pPr marL="114300" indent="0">
              <a:buFont typeface="Arial"/>
              <a:buNone/>
            </a:pPr>
            <a:endParaRPr lang="en-GB" sz="2000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30C9CDC4-8930-6486-82A4-1D14B9E78AFB}"/>
              </a:ext>
            </a:extLst>
          </p:cNvPr>
          <p:cNvSpPr txBox="1">
            <a:spLocks/>
          </p:cNvSpPr>
          <p:nvPr/>
        </p:nvSpPr>
        <p:spPr>
          <a:xfrm>
            <a:off x="1988368" y="4408134"/>
            <a:ext cx="56804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2000" b="1" dirty="0"/>
              <a:t>Time Series Feature extraction based on scalable hypothesis tests (</a:t>
            </a:r>
            <a:r>
              <a:rPr lang="en-GB" sz="2000" b="1" dirty="0" err="1"/>
              <a:t>TSFresh</a:t>
            </a:r>
            <a:r>
              <a:rPr lang="en-GB" sz="2000" b="1" dirty="0"/>
              <a:t>)</a:t>
            </a:r>
          </a:p>
          <a:p>
            <a:pPr marL="114300" indent="0">
              <a:buFont typeface="Arial"/>
              <a:buNone/>
            </a:pPr>
            <a:r>
              <a:rPr lang="en-GB" sz="2000" dirty="0"/>
              <a:t>Just under 800 features.</a:t>
            </a:r>
          </a:p>
          <a:p>
            <a:pPr marL="114300" indent="0">
              <a:buFont typeface="Arial"/>
              <a:buNone/>
            </a:pPr>
            <a:r>
              <a:rPr lang="en-GB" sz="2000" dirty="0"/>
              <a:t>Implemented in Python.</a:t>
            </a:r>
          </a:p>
          <a:p>
            <a:pPr marL="114300" indent="0">
              <a:buFont typeface="Arial"/>
              <a:buNone/>
            </a:pPr>
            <a:r>
              <a:rPr lang="en-GB" sz="2000" i="1" u="sng" dirty="0"/>
              <a:t>https://github.com/blue-yonder/tsfresh</a:t>
            </a:r>
          </a:p>
          <a:p>
            <a:pPr marL="114300" indent="0">
              <a:buFont typeface="Arial"/>
              <a:buNone/>
            </a:pPr>
            <a:endParaRPr lang="en-GB" sz="2000" dirty="0"/>
          </a:p>
          <a:p>
            <a:pPr marL="114300" indent="0">
              <a:buFont typeface="Arial"/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42310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80A9F-76A1-4A25-B0EB-2E522F772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6350" y="1788093"/>
            <a:ext cx="6690050" cy="4555200"/>
          </a:xfrm>
        </p:spPr>
        <p:txBody>
          <a:bodyPr/>
          <a:lstStyle/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r>
              <a:rPr lang="en-GB" dirty="0"/>
              <a:t>7658 features filtered down to 22 using a 3 step process:</a:t>
            </a:r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r>
              <a:rPr lang="en-GB" dirty="0"/>
              <a:t>1. Remove features that perform worse than random chance</a:t>
            </a:r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r>
              <a:rPr lang="en-GB" dirty="0"/>
              <a:t>2. Sort by balanced accuracy, remove using a threshold</a:t>
            </a:r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r>
              <a:rPr lang="en-GB" dirty="0"/>
              <a:t>3. Cluster remaining features, select a feature from each cluster for accuracy, speed and interpretability</a:t>
            </a:r>
          </a:p>
          <a:p>
            <a:pPr marL="11430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870710-46B1-449E-9727-C4DE3901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Canonical Time-series Characteristics (catch22)</a:t>
            </a:r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754C11BC-AAC1-448C-92C1-C173EAD60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59"/>
          <a:stretch/>
        </p:blipFill>
        <p:spPr>
          <a:xfrm>
            <a:off x="415600" y="1280159"/>
            <a:ext cx="4469137" cy="5507545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0C9E8E1-A329-4206-9DAE-744A43D6AC0A}"/>
              </a:ext>
            </a:extLst>
          </p:cNvPr>
          <p:cNvSpPr txBox="1">
            <a:spLocks/>
          </p:cNvSpPr>
          <p:nvPr/>
        </p:nvSpPr>
        <p:spPr>
          <a:xfrm>
            <a:off x="4884737" y="6203526"/>
            <a:ext cx="669005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GB" sz="1100" dirty="0"/>
              <a:t>Figure of the catch22 filtering process from: </a:t>
            </a:r>
            <a:r>
              <a:rPr lang="en-GB" sz="1100" dirty="0" err="1"/>
              <a:t>Lubba</a:t>
            </a:r>
            <a:r>
              <a:rPr lang="en-GB" sz="1100" dirty="0"/>
              <a:t>, Carl H., et al. "catch22: </a:t>
            </a:r>
            <a:r>
              <a:rPr lang="en-GB" sz="1100" dirty="0" err="1"/>
              <a:t>CAnonical</a:t>
            </a:r>
            <a:r>
              <a:rPr lang="en-GB" sz="1100" dirty="0"/>
              <a:t> Time-series </a:t>
            </a:r>
            <a:r>
              <a:rPr lang="en-GB" sz="1100" dirty="0" err="1"/>
              <a:t>CHaracteristics</a:t>
            </a:r>
            <a:r>
              <a:rPr lang="en-GB" sz="1100" dirty="0"/>
              <a:t>." </a:t>
            </a:r>
            <a:r>
              <a:rPr lang="en-GB" sz="1100" i="1" dirty="0"/>
              <a:t>Data Mining and Knowledge Discovery</a:t>
            </a:r>
            <a:r>
              <a:rPr lang="en-GB" sz="1100" dirty="0"/>
              <a:t> 33.6 (2019): 1821-1852.</a:t>
            </a:r>
          </a:p>
        </p:txBody>
      </p:sp>
    </p:spTree>
    <p:extLst>
      <p:ext uri="{BB962C8B-B14F-4D97-AF65-F5344CB8AC3E}">
        <p14:creationId xmlns:p14="http://schemas.microsoft.com/office/powerpoint/2010/main" val="30655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AEA8D4-244B-49AE-BD5A-EC67AE69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Complex Summary Statistic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6988C37-086D-E573-7EFD-48B5411E2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</p:spPr>
        <p:txBody>
          <a:bodyPr/>
          <a:lstStyle/>
          <a:p>
            <a:r>
              <a:rPr lang="en-GB" sz="2000" b="1" dirty="0">
                <a:effectLst/>
                <a:latin typeface="+mn-lt"/>
              </a:rPr>
              <a:t>SB_BinaryStats_mean_longstretch1 </a:t>
            </a:r>
            <a:r>
              <a:rPr lang="en-GB" sz="2000" dirty="0">
                <a:effectLst/>
                <a:latin typeface="+mn-lt"/>
              </a:rPr>
              <a:t>- Longest period of consecutive values</a:t>
            </a:r>
            <a:br>
              <a:rPr lang="en-GB" sz="2000" dirty="0">
                <a:latin typeface="+mn-lt"/>
              </a:rPr>
            </a:br>
            <a:r>
              <a:rPr lang="en-GB" sz="2000" dirty="0">
                <a:effectLst/>
                <a:latin typeface="+mn-lt"/>
              </a:rPr>
              <a:t>above the mean.</a:t>
            </a:r>
          </a:p>
          <a:p>
            <a:endParaRPr lang="en-GB" sz="2000" dirty="0">
              <a:latin typeface="+mn-lt"/>
            </a:endParaRPr>
          </a:p>
          <a:p>
            <a:endParaRPr lang="en-GB" sz="2000" dirty="0">
              <a:latin typeface="+mn-lt"/>
            </a:endParaRPr>
          </a:p>
          <a:p>
            <a:r>
              <a:rPr lang="en-GB" sz="2000" b="1" dirty="0" err="1">
                <a:latin typeface="+mn-lt"/>
              </a:rPr>
              <a:t>Linear_trend_timewise</a:t>
            </a:r>
            <a:r>
              <a:rPr lang="en-GB" sz="2000" b="1" dirty="0">
                <a:latin typeface="+mn-lt"/>
              </a:rPr>
              <a:t> </a:t>
            </a:r>
            <a:r>
              <a:rPr lang="en-GB" sz="2000" dirty="0">
                <a:latin typeface="+mn-lt"/>
              </a:rPr>
              <a:t>- Calculate a linear least-squares regression for the values of the time series versus the sequence from 0 to length of the time series minus one.</a:t>
            </a:r>
            <a:endParaRPr lang="en-GB" sz="2000" dirty="0">
              <a:effectLst/>
              <a:latin typeface="+mn-lt"/>
            </a:endParaRPr>
          </a:p>
          <a:p>
            <a:endParaRPr lang="en-GB" sz="2000" dirty="0">
              <a:latin typeface="+mn-lt"/>
            </a:endParaRPr>
          </a:p>
          <a:p>
            <a:endParaRPr lang="en-GB" sz="2000" dirty="0">
              <a:latin typeface="+mn-lt"/>
            </a:endParaRPr>
          </a:p>
          <a:p>
            <a:r>
              <a:rPr lang="en-GB" sz="2000" b="1" dirty="0">
                <a:effectLst/>
                <a:latin typeface="+mn-lt"/>
              </a:rPr>
              <a:t>SP_Summaries_welch_rect_area_5_1 </a:t>
            </a:r>
            <a:r>
              <a:rPr lang="en-GB" sz="2000" dirty="0">
                <a:effectLst/>
                <a:latin typeface="+mn-lt"/>
              </a:rPr>
              <a:t>- Total power in lowest fifth of frequencies in the Fourier power spectrum.</a:t>
            </a:r>
          </a:p>
          <a:p>
            <a:endParaRPr lang="en-GB" sz="2000" dirty="0">
              <a:latin typeface="+mn-lt"/>
            </a:endParaRPr>
          </a:p>
          <a:p>
            <a:endParaRPr lang="en-GB" sz="2000" dirty="0">
              <a:latin typeface="+mn-lt"/>
            </a:endParaRPr>
          </a:p>
          <a:p>
            <a:r>
              <a:rPr lang="en-GB" sz="2000" b="1" dirty="0" err="1">
                <a:effectLst/>
                <a:latin typeface="+mn-lt"/>
              </a:rPr>
              <a:t>Matrix_profile_mean</a:t>
            </a:r>
            <a:r>
              <a:rPr lang="en-GB" sz="2000" b="1" dirty="0">
                <a:effectLst/>
                <a:latin typeface="+mn-lt"/>
              </a:rPr>
              <a:t> </a:t>
            </a:r>
            <a:r>
              <a:rPr lang="en-GB" sz="2000" dirty="0">
                <a:effectLst/>
                <a:latin typeface="+mn-lt"/>
              </a:rPr>
              <a:t>– Calculate the 1-D matrix profile and return the mean of it.</a:t>
            </a:r>
          </a:p>
          <a:p>
            <a:endParaRPr lang="en-GB" sz="2000" dirty="0">
              <a:latin typeface="Times New Roman" panose="02020603050405020304" pitchFamily="18" charset="0"/>
            </a:endParaRP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95691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A7797B-41EC-A57C-B10A-58F951BC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12" y="0"/>
            <a:ext cx="11360800" cy="1122300"/>
          </a:xfrm>
        </p:spPr>
        <p:txBody>
          <a:bodyPr/>
          <a:lstStyle/>
          <a:p>
            <a:r>
              <a:rPr lang="en-GB" dirty="0"/>
              <a:t>aeon feature based transformers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4BC2F-B803-25DC-16CE-961E4639067F}"/>
              </a:ext>
            </a:extLst>
          </p:cNvPr>
          <p:cNvSpPr txBox="1"/>
          <p:nvPr/>
        </p:nvSpPr>
        <p:spPr>
          <a:xfrm>
            <a:off x="485775" y="1122300"/>
            <a:ext cx="609600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/>
              <a:t>https://www.aeon-toolkit.org/en/stable/examples.html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F9ABD-EA97-E47A-3E13-D4DE69560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1590922"/>
            <a:ext cx="6096000" cy="39113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A7174F-27E7-9DF9-B0F6-F950E59EE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335" y="966108"/>
            <a:ext cx="4517117" cy="58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75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A7797B-41EC-A57C-B10A-58F951BC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12" y="0"/>
            <a:ext cx="11360800" cy="1122300"/>
          </a:xfrm>
        </p:spPr>
        <p:txBody>
          <a:bodyPr/>
          <a:lstStyle/>
          <a:p>
            <a:r>
              <a:rPr lang="en-GB" dirty="0"/>
              <a:t>Using Transformers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A0ED8A-1034-80DD-8178-97BF9BA89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28" y="979552"/>
            <a:ext cx="7208323" cy="563231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numpy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as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np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aeon.transformations.collection.feature_based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TSFreshFeatureExtractor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\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Catch22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TSFreshRelevantFeatureExtractor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SevenNumberSummaryTransformer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50 univariate time series with and 300 time points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X = np.random.random((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50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300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))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ts_fresh = TSFreshFeatureExtractor()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c22 = Catch22()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stats = SevenNumberSummaryTransformer()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catch22 = Catch22()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X2 = ts_fresh.fit_transform(X)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X3 = c22.fit_transform(X)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X4 = stats.fit_transform(X)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</a:rPr>
              <a:t>print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(X2.shape)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</a:rPr>
              <a:t>print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(X3.shape)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</a:rPr>
              <a:t>print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(X4.shape)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95E33-C840-58C7-01AA-E66E03D1C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222" y="4522166"/>
            <a:ext cx="5617259" cy="2089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394F0-039F-38D0-D5FD-E417F170FE03}"/>
              </a:ext>
            </a:extLst>
          </p:cNvPr>
          <p:cNvSpPr txBox="1"/>
          <p:nvPr/>
        </p:nvSpPr>
        <p:spPr>
          <a:xfrm>
            <a:off x="5581404" y="2909204"/>
            <a:ext cx="6479968" cy="138499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 dirty="0"/>
              <a:t>We store collections of time series in </a:t>
            </a:r>
            <a:r>
              <a:rPr lang="en-GB" sz="3000" dirty="0" err="1"/>
              <a:t>numpy</a:t>
            </a:r>
            <a:r>
              <a:rPr lang="en-GB" sz="3000" dirty="0"/>
              <a:t> arrays shape</a:t>
            </a:r>
          </a:p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n_cases,n_channels,n_timepoints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7960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A7797B-41EC-A57C-B10A-58F951BC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12" y="0"/>
            <a:ext cx="11360800" cy="1122300"/>
          </a:xfrm>
        </p:spPr>
        <p:txBody>
          <a:bodyPr/>
          <a:lstStyle/>
          <a:p>
            <a:r>
              <a:rPr lang="en-GB" dirty="0"/>
              <a:t>Classification pipelines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74AC6-5DAA-DDB8-07CA-547F90FA451B}"/>
              </a:ext>
            </a:extLst>
          </p:cNvPr>
          <p:cNvSpPr txBox="1"/>
          <p:nvPr/>
        </p:nvSpPr>
        <p:spPr>
          <a:xfrm>
            <a:off x="368135" y="1234783"/>
            <a:ext cx="9710056" cy="10156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 dirty="0"/>
              <a:t>You can use these transformers with an </a:t>
            </a:r>
            <a:r>
              <a:rPr lang="en-GB" sz="3000" dirty="0" err="1"/>
              <a:t>sklearn</a:t>
            </a:r>
            <a:r>
              <a:rPr lang="en-GB" sz="3000" dirty="0"/>
              <a:t> pipeline and </a:t>
            </a:r>
            <a:r>
              <a:rPr lang="en-GB" sz="3000" dirty="0" err="1"/>
              <a:t>sklearn</a:t>
            </a:r>
            <a:r>
              <a:rPr lang="en-GB" sz="3000" dirty="0"/>
              <a:t> classifier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8FDFA9B-ADCF-8516-FD34-15E0C80AB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35" y="2362929"/>
            <a:ext cx="8597735" cy="40934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sklearn.pipeline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make_pipeline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sklearn.ensemble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RandomForestClassifier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sklearn.metrics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accuracy_score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aeon.datasets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load_italy_power_demand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pipe=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make_pipeline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TSFreshFeatureExtractor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RandomForestClassifier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load_italy_power_demand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split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"train"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testy=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load_italy_power_demand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split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"test"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pipe.fit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pred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pipe.predict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"accuracy ="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accuracy_score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(testy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pred))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74ADC8-6A06-7A47-2B7C-AD60E5048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623217"/>
            <a:ext cx="4432082" cy="62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26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62362B-2EF8-7359-6724-F60C1E52F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769" y="1753325"/>
            <a:ext cx="11360800" cy="3082868"/>
          </a:xfrm>
        </p:spPr>
        <p:txBody>
          <a:bodyPr/>
          <a:lstStyle/>
          <a:p>
            <a:pPr marL="114300" indent="0">
              <a:buNone/>
            </a:pPr>
            <a:endParaRPr lang="en-GB" sz="2000" dirty="0"/>
          </a:p>
          <a:p>
            <a:pPr marL="114300" indent="0">
              <a:buNone/>
            </a:pPr>
            <a:r>
              <a:rPr lang="en-GB" sz="2000" dirty="0"/>
              <a:t>Compared six different transformers with three different classifiers on the 112 UCR data</a:t>
            </a:r>
          </a:p>
          <a:p>
            <a:pPr marL="114300" indent="0">
              <a:buNone/>
            </a:pPr>
            <a:endParaRPr lang="en-GB" sz="2000" dirty="0"/>
          </a:p>
          <a:p>
            <a:pPr marL="114300" indent="0">
              <a:buNone/>
            </a:pPr>
            <a:r>
              <a:rPr lang="en-GB" sz="2000" b="1" dirty="0"/>
              <a:t>Transformers</a:t>
            </a:r>
            <a:r>
              <a:rPr lang="en-GB" sz="2000" dirty="0"/>
              <a:t>: Summary, PCA, Signature, </a:t>
            </a:r>
            <a:r>
              <a:rPr lang="en-GB" sz="2000" dirty="0" err="1"/>
              <a:t>RandomInterval</a:t>
            </a:r>
            <a:r>
              <a:rPr lang="en-GB" sz="2000" dirty="0"/>
              <a:t>, Catch22, </a:t>
            </a:r>
            <a:r>
              <a:rPr lang="en-GB" sz="2000" dirty="0" err="1"/>
              <a:t>TSFresh</a:t>
            </a:r>
            <a:endParaRPr lang="en-GB" sz="2000" dirty="0"/>
          </a:p>
          <a:p>
            <a:pPr marL="114300" indent="0">
              <a:buNone/>
            </a:pPr>
            <a:endParaRPr lang="en-GB" sz="2000" dirty="0"/>
          </a:p>
          <a:p>
            <a:pPr marL="114300" indent="0">
              <a:buNone/>
            </a:pPr>
            <a:r>
              <a:rPr lang="en-GB" sz="2000" dirty="0"/>
              <a:t>Classifiers:</a:t>
            </a:r>
          </a:p>
          <a:p>
            <a:r>
              <a:rPr lang="en-GB" sz="2000" dirty="0"/>
              <a:t>Rotation Forest (</a:t>
            </a:r>
            <a:r>
              <a:rPr lang="en-GB" sz="2000" dirty="0" err="1"/>
              <a:t>RotF</a:t>
            </a:r>
            <a:r>
              <a:rPr lang="en-GB" sz="2000" dirty="0"/>
              <a:t>) – Base classifier of STC, generally good with numeric data.</a:t>
            </a:r>
          </a:p>
          <a:p>
            <a:r>
              <a:rPr lang="en-GB" sz="2000" dirty="0"/>
              <a:t>Cross-validated Ridge Regression (</a:t>
            </a:r>
            <a:r>
              <a:rPr lang="en-GB" sz="2000" dirty="0" err="1"/>
              <a:t>RidgeCV</a:t>
            </a:r>
            <a:r>
              <a:rPr lang="en-GB" sz="2000" dirty="0"/>
              <a:t>) – commonly used base classifier.</a:t>
            </a:r>
          </a:p>
          <a:p>
            <a:r>
              <a:rPr lang="en-GB" sz="2000" dirty="0" err="1"/>
              <a:t>XGBoost</a:t>
            </a:r>
            <a:r>
              <a:rPr lang="en-GB" sz="2000" dirty="0"/>
              <a:t> – popular in certain domains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4413A7-3812-585E-5809-E09B3A444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53" y="6531"/>
            <a:ext cx="7602011" cy="1943371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9F542ED-AA0F-4018-FDFD-00574A1EBDD9}"/>
              </a:ext>
            </a:extLst>
          </p:cNvPr>
          <p:cNvSpPr txBox="1">
            <a:spLocks/>
          </p:cNvSpPr>
          <p:nvPr/>
        </p:nvSpPr>
        <p:spPr>
          <a:xfrm>
            <a:off x="411641" y="3294759"/>
            <a:ext cx="11360800" cy="308286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endParaRPr lang="en-GB" sz="2000" dirty="0"/>
          </a:p>
          <a:p>
            <a:pPr marL="114300" indent="0">
              <a:buFont typeface="Arial"/>
              <a:buNone/>
            </a:pPr>
            <a:endParaRPr lang="en-GB" sz="2000" dirty="0"/>
          </a:p>
          <a:p>
            <a:pPr marL="114300" indent="0">
              <a:buFont typeface="Arial"/>
              <a:buNone/>
            </a:pPr>
            <a:endParaRPr lang="en-GB" sz="2000" dirty="0"/>
          </a:p>
          <a:p>
            <a:pPr marL="114300" indent="0">
              <a:buFont typeface="Arial"/>
              <a:buNone/>
            </a:pPr>
            <a:endParaRPr lang="en-GB" sz="2000" dirty="0"/>
          </a:p>
          <a:p>
            <a:pPr marL="114300" indent="0">
              <a:buFont typeface="Arial"/>
              <a:buNone/>
            </a:pPr>
            <a:endParaRPr lang="en-GB" sz="2000" dirty="0"/>
          </a:p>
          <a:p>
            <a:pPr marL="114300" indent="0">
              <a:buFont typeface="Arial"/>
              <a:buNone/>
            </a:pPr>
            <a:r>
              <a:rPr lang="en-GB" sz="2000" dirty="0"/>
              <a:t>Best performing was 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6AAFD301-D206-2363-E1A0-68F3FE9B4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13" y="5336109"/>
            <a:ext cx="11139056" cy="144655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 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aeon.transformations.collection.feature_based 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TSFreshFeatureExtractor</a:t>
            </a:r>
            <a:b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 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aeon.classification.sklearn 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RotationForestClassifier</a:t>
            </a:r>
            <a:b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pipe = make_pipeline(TSFreshFeatureExtractor()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RotationForestClassifier())</a:t>
            </a:r>
            <a:b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endParaRPr kumimoji="0" lang="en-US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971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A7797B-41EC-A57C-B10A-58F951BC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7155" y="198911"/>
            <a:ext cx="11360800" cy="1122300"/>
          </a:xfrm>
        </p:spPr>
        <p:txBody>
          <a:bodyPr/>
          <a:lstStyle/>
          <a:p>
            <a:r>
              <a:rPr lang="en-GB" dirty="0"/>
              <a:t>Best in class: </a:t>
            </a:r>
            <a:r>
              <a:rPr lang="en-GB" dirty="0" err="1"/>
              <a:t>FreshPRINCE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C2E0A5-3A3C-9227-CAE3-940928B109A3}"/>
              </a:ext>
            </a:extLst>
          </p:cNvPr>
          <p:cNvSpPr txBox="1"/>
          <p:nvPr/>
        </p:nvSpPr>
        <p:spPr>
          <a:xfrm>
            <a:off x="493117" y="4733363"/>
            <a:ext cx="2957071" cy="9015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000" dirty="0"/>
              <a:t>BUT ….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2D3A27-D82E-9AD6-0221-3DCC67E69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" y="2935213"/>
            <a:ext cx="5428897" cy="14685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8F3EB8-2716-1A28-174B-3F98D4E0A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4" y="1441106"/>
            <a:ext cx="5428897" cy="1494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E849AE-BFA2-5CB3-FCA0-B65AD520F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2512" y="0"/>
            <a:ext cx="1979488" cy="1629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0C4C89-ADE1-0F5E-20AE-352193420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512" y="1629195"/>
            <a:ext cx="1979488" cy="23800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996489-B620-DCE2-C406-BE72C5614E2C}"/>
              </a:ext>
            </a:extLst>
          </p:cNvPr>
          <p:cNvSpPr txBox="1"/>
          <p:nvPr/>
        </p:nvSpPr>
        <p:spPr>
          <a:xfrm>
            <a:off x="5616296" y="1504052"/>
            <a:ext cx="4402916" cy="28623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 dirty="0"/>
              <a:t>The </a:t>
            </a:r>
            <a:r>
              <a:rPr lang="en-GB" sz="3000" dirty="0" err="1"/>
              <a:t>FreshPRINCE</a:t>
            </a:r>
            <a:r>
              <a:rPr lang="en-GB" sz="3000" dirty="0"/>
              <a:t> is a pipeline classifier combining </a:t>
            </a:r>
            <a:r>
              <a:rPr lang="en-GB" sz="3000" dirty="0" err="1"/>
              <a:t>TSFresh</a:t>
            </a:r>
            <a:r>
              <a:rPr lang="en-GB" sz="3000" dirty="0"/>
              <a:t> and the </a:t>
            </a:r>
            <a:r>
              <a:rPr lang="en-GB" sz="3000" dirty="0" err="1"/>
              <a:t>RotationForest</a:t>
            </a:r>
            <a:r>
              <a:rPr lang="en-GB" sz="3000" dirty="0"/>
              <a:t> classifier (</a:t>
            </a:r>
            <a:r>
              <a:rPr lang="en-GB" sz="3000" dirty="0" err="1"/>
              <a:t>FreshPRINCE</a:t>
            </a:r>
            <a:r>
              <a:rPr lang="en-GB" sz="3000" dirty="0"/>
              <a:t>).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61C11D-2CD3-5870-496E-02B0B51032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0188" y="4554693"/>
            <a:ext cx="8638903" cy="1517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AA7AFD-07D0-1F38-5A1E-381EAD1E7D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5939" y="5625335"/>
            <a:ext cx="1016052" cy="9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02E4BE-880A-B362-E0AC-7046DEB23F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3736" y="5646197"/>
            <a:ext cx="1016053" cy="9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3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37EA7A-F78C-474C-9C58-815B9A50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99030"/>
            <a:ext cx="11720945" cy="582879"/>
          </a:xfrm>
        </p:spPr>
        <p:txBody>
          <a:bodyPr/>
          <a:lstStyle/>
          <a:p>
            <a:r>
              <a:rPr lang="en-GB" sz="6000" dirty="0"/>
              <a:t>Interval Based Ensembles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D38B0BD-BA15-3A85-687E-DA85E72ED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608" y="1373042"/>
            <a:ext cx="4816058" cy="460531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A1281A6-1E96-658A-63BF-84D74DA00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5" b="2636"/>
          <a:stretch/>
        </p:blipFill>
        <p:spPr>
          <a:xfrm>
            <a:off x="271154" y="1480413"/>
            <a:ext cx="5504741" cy="2497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5D794-8A90-A6FB-B2F0-DFDEC9C60F6A}"/>
              </a:ext>
            </a:extLst>
          </p:cNvPr>
          <p:cNvSpPr txBox="1"/>
          <p:nvPr/>
        </p:nvSpPr>
        <p:spPr>
          <a:xfrm>
            <a:off x="405063" y="4469498"/>
            <a:ext cx="5504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Features measured over the whole series can get confounded by noise in irrelevant sections</a:t>
            </a:r>
          </a:p>
        </p:txBody>
      </p:sp>
    </p:spTree>
    <p:extLst>
      <p:ext uri="{BB962C8B-B14F-4D97-AF65-F5344CB8AC3E}">
        <p14:creationId xmlns:p14="http://schemas.microsoft.com/office/powerpoint/2010/main" val="3106461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37EA7A-F78C-474C-9C58-815B9A50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800" dirty="0"/>
              <a:t>Time Series Forest (TSF): Deng et al. 2013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1F897-D2C7-4AE1-5A39-31638CF6BC27}"/>
              </a:ext>
            </a:extLst>
          </p:cNvPr>
          <p:cNvSpPr txBox="1"/>
          <p:nvPr/>
        </p:nvSpPr>
        <p:spPr>
          <a:xfrm>
            <a:off x="415600" y="2556004"/>
            <a:ext cx="6172769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2200" dirty="0"/>
              <a:t>Randomly select </a:t>
            </a:r>
            <a:r>
              <a:rPr lang="en-GB" sz="2200" i="1" dirty="0"/>
              <a:t>k </a:t>
            </a:r>
            <a:r>
              <a:rPr lang="en-GB" sz="2200" dirty="0"/>
              <a:t>intervals that apply to each time series</a:t>
            </a:r>
          </a:p>
          <a:p>
            <a:pPr marL="457200" indent="-457200">
              <a:buAutoNum type="arabicPeriod"/>
            </a:pPr>
            <a:r>
              <a:rPr lang="en-GB" sz="2200" dirty="0"/>
              <a:t>Find three summary statistics (mean, deviation and slope) for each interval and concatenate</a:t>
            </a:r>
          </a:p>
          <a:p>
            <a:pPr marL="457200" indent="-457200">
              <a:buAutoNum type="arabicPeriod"/>
            </a:pPr>
            <a:r>
              <a:rPr lang="en-GB" sz="2200" dirty="0"/>
              <a:t>Train a simple decision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80B50-9B21-D5B6-1354-BC5AD80F1BB9}"/>
              </a:ext>
            </a:extLst>
          </p:cNvPr>
          <p:cNvSpPr txBox="1"/>
          <p:nvPr/>
        </p:nvSpPr>
        <p:spPr>
          <a:xfrm>
            <a:off x="287832" y="1323606"/>
            <a:ext cx="10838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first interval based classifier based on random forest tree ensemble.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676BD4-2531-7F56-7991-815D58B0F55E}"/>
              </a:ext>
            </a:extLst>
          </p:cNvPr>
          <p:cNvSpPr txBox="1"/>
          <p:nvPr/>
        </p:nvSpPr>
        <p:spPr>
          <a:xfrm>
            <a:off x="415600" y="1850744"/>
            <a:ext cx="10838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For each member of the ensemble: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C12CA3-23F2-8528-99A3-1C844F19E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43" y="2377882"/>
            <a:ext cx="5080003" cy="27802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222D03-FC78-E573-6B75-0067846F43A7}"/>
              </a:ext>
            </a:extLst>
          </p:cNvPr>
          <p:cNvSpPr txBox="1"/>
          <p:nvPr/>
        </p:nvSpPr>
        <p:spPr>
          <a:xfrm>
            <a:off x="415600" y="5527852"/>
            <a:ext cx="10838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Each tree has a different set of random intervals</a:t>
            </a:r>
          </a:p>
        </p:txBody>
      </p:sp>
    </p:spTree>
    <p:extLst>
      <p:ext uri="{BB962C8B-B14F-4D97-AF65-F5344CB8AC3E}">
        <p14:creationId xmlns:p14="http://schemas.microsoft.com/office/powerpoint/2010/main" val="2505611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</p:spPr>
        <p:txBody>
          <a:bodyPr/>
          <a:lstStyle/>
          <a:p>
            <a:r>
              <a:rPr lang="en-GB" sz="4000" dirty="0">
                <a:solidFill>
                  <a:schemeClr val="accent4">
                    <a:lumMod val="50000"/>
                  </a:schemeClr>
                </a:solidFill>
              </a:rPr>
              <a:t>Biomedical signals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977D2-20A5-CB06-935A-57754AFF1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6" y="5374932"/>
            <a:ext cx="2377569" cy="1272447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710654-76D3-B426-3326-770872C8D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02252E-D7C4-744E-4AB7-1B7EBCAA6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56" y="1143000"/>
            <a:ext cx="2697889" cy="1554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877042-0966-C925-E07B-132B0A90E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60" y="2965517"/>
            <a:ext cx="2391242" cy="21786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550BD4-EC5E-0209-3154-D93905696C07}"/>
              </a:ext>
            </a:extLst>
          </p:cNvPr>
          <p:cNvSpPr txBox="1"/>
          <p:nvPr/>
        </p:nvSpPr>
        <p:spPr>
          <a:xfrm>
            <a:off x="3323755" y="744394"/>
            <a:ext cx="5793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ECG, EEG, MEG, EOG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84C207-0A2B-8C10-58DF-B9A8AA8CC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7928" y="1092336"/>
            <a:ext cx="2299396" cy="23366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FB69E7-6E7E-C47C-782F-4945DD3FC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4402752"/>
            <a:ext cx="1689640" cy="1944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D738C1-B243-204F-880E-8571D8B62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9541" y="4632209"/>
            <a:ext cx="2248214" cy="20529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3E173E3-DC53-E1C6-E11F-4F4B8B1270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9983" y="1601021"/>
            <a:ext cx="3441807" cy="24329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DBA278-5299-463A-0FF9-F8574E9E09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3629" y="3773138"/>
            <a:ext cx="1944060" cy="29640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2361069-79C2-9782-24C8-1FCBBD6726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4847" y="4442841"/>
            <a:ext cx="1468149" cy="20213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07B901-D745-0EFC-C56A-88AD588950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87534" y="1342847"/>
            <a:ext cx="2627360" cy="235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1331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37EA7A-F78C-474C-9C58-815B9A50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Diverse Representation Canonical Interval Forest (</a:t>
            </a:r>
            <a:r>
              <a:rPr lang="en-GB" dirty="0" err="1"/>
              <a:t>DrCIF</a:t>
            </a:r>
            <a:r>
              <a:rPr lang="en-GB" dirty="0"/>
              <a:t>) 2021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45E893-89A4-25BD-7A4A-453F6104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28" y="1410005"/>
            <a:ext cx="9020784" cy="52158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35EF4A-B931-E4C8-4A96-DC95C23F3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0142" y="0"/>
            <a:ext cx="861858" cy="110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09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B6DF4EE-8293-B373-3150-CD3C985DD37D}"/>
              </a:ext>
            </a:extLst>
          </p:cNvPr>
          <p:cNvSpPr/>
          <p:nvPr/>
        </p:nvSpPr>
        <p:spPr>
          <a:xfrm>
            <a:off x="7315200" y="1831239"/>
            <a:ext cx="3865418" cy="988026"/>
          </a:xfrm>
          <a:custGeom>
            <a:avLst/>
            <a:gdLst>
              <a:gd name="connsiteX0" fmla="*/ 0 w 3865418"/>
              <a:gd name="connsiteY0" fmla="*/ 208698 h 998407"/>
              <a:gd name="connsiteX1" fmla="*/ 1194954 w 3865418"/>
              <a:gd name="connsiteY1" fmla="*/ 811371 h 998407"/>
              <a:gd name="connsiteX2" fmla="*/ 2441863 w 3865418"/>
              <a:gd name="connsiteY2" fmla="*/ 880 h 998407"/>
              <a:gd name="connsiteX3" fmla="*/ 3865418 w 3865418"/>
              <a:gd name="connsiteY3" fmla="*/ 998407 h 998407"/>
              <a:gd name="connsiteX0" fmla="*/ 0 w 3865418"/>
              <a:gd name="connsiteY0" fmla="*/ 198317 h 988026"/>
              <a:gd name="connsiteX1" fmla="*/ 1194954 w 3865418"/>
              <a:gd name="connsiteY1" fmla="*/ 800990 h 988026"/>
              <a:gd name="connsiteX2" fmla="*/ 2524990 w 3865418"/>
              <a:gd name="connsiteY2" fmla="*/ 890 h 988026"/>
              <a:gd name="connsiteX3" fmla="*/ 3865418 w 3865418"/>
              <a:gd name="connsiteY3" fmla="*/ 988026 h 988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5418" h="988026">
                <a:moveTo>
                  <a:pt x="0" y="198317"/>
                </a:moveTo>
                <a:cubicBezTo>
                  <a:pt x="393988" y="516971"/>
                  <a:pt x="774122" y="833895"/>
                  <a:pt x="1194954" y="800990"/>
                </a:cubicBezTo>
                <a:cubicBezTo>
                  <a:pt x="1615786" y="768085"/>
                  <a:pt x="2079913" y="-30283"/>
                  <a:pt x="2524990" y="890"/>
                </a:cubicBezTo>
                <a:cubicBezTo>
                  <a:pt x="2970067" y="32063"/>
                  <a:pt x="3624695" y="833894"/>
                  <a:pt x="3865418" y="988026"/>
                </a:cubicBezTo>
              </a:path>
            </a:pathLst>
          </a:custGeom>
          <a:noFill/>
          <a:ln w="57150">
            <a:solidFill>
              <a:srgbClr val="5000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9DA9CC-FCB3-A849-FF88-659A1B216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75" y="1359815"/>
            <a:ext cx="7474221" cy="4555200"/>
          </a:xfrm>
        </p:spPr>
        <p:txBody>
          <a:bodyPr/>
          <a:lstStyle/>
          <a:p>
            <a:pPr marL="114300" indent="0">
              <a:buNone/>
            </a:pPr>
            <a:r>
              <a:rPr lang="en-GB" sz="3400" dirty="0"/>
              <a:t>Key features:</a:t>
            </a:r>
          </a:p>
          <a:p>
            <a:r>
              <a:rPr lang="en-GB" sz="3400" dirty="0"/>
              <a:t>Extracts intervals using a supervised process</a:t>
            </a:r>
          </a:p>
          <a:p>
            <a:r>
              <a:rPr lang="en-GB" sz="3400" dirty="0"/>
              <a:t>Extracts 9 simple summary statistics</a:t>
            </a:r>
          </a:p>
          <a:p>
            <a:r>
              <a:rPr lang="en-GB" sz="3400" dirty="0"/>
              <a:t>Uses a periodogram, first order differences and autoregressive series representation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5C09F-DFFD-26A8-1F69-8180E679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Random Supervised Time Series Forest (R-STSF) 2024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4F35057-0A82-C947-6022-77CCE99D3259}"/>
              </a:ext>
            </a:extLst>
          </p:cNvPr>
          <p:cNvSpPr txBox="1">
            <a:spLocks/>
          </p:cNvSpPr>
          <p:nvPr/>
        </p:nvSpPr>
        <p:spPr>
          <a:xfrm>
            <a:off x="0" y="6431070"/>
            <a:ext cx="12192000" cy="48357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tx1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100" dirty="0"/>
              <a:t>Cabello, N., </a:t>
            </a:r>
            <a:r>
              <a:rPr lang="en-GB" sz="1100" dirty="0" err="1"/>
              <a:t>Naghizade</a:t>
            </a:r>
            <a:r>
              <a:rPr lang="en-GB" sz="1100" dirty="0"/>
              <a:t>, E., Qi, J. and Kulik, L., 2024. Fast, accurate and explainable time series classification through randomization. </a:t>
            </a:r>
            <a:r>
              <a:rPr lang="en-GB" sz="1100" i="1" dirty="0"/>
              <a:t>Data Mining and Knowledge Discovery</a:t>
            </a:r>
            <a:r>
              <a:rPr lang="en-GB" sz="1100" dirty="0"/>
              <a:t>, </a:t>
            </a:r>
            <a:r>
              <a:rPr lang="en-GB" sz="1100" i="1" dirty="0"/>
              <a:t>38</a:t>
            </a:r>
            <a:r>
              <a:rPr lang="en-GB" sz="1100" dirty="0"/>
              <a:t>(2), pp.748-811.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015C73-D7BC-5EB3-9B8C-0D96D9164E8C}"/>
              </a:ext>
            </a:extLst>
          </p:cNvPr>
          <p:cNvCxnSpPr>
            <a:cxnSpLocks/>
          </p:cNvCxnSpPr>
          <p:nvPr/>
        </p:nvCxnSpPr>
        <p:spPr>
          <a:xfrm>
            <a:off x="9258301" y="1359815"/>
            <a:ext cx="0" cy="1552253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1BBFE2-D002-45E9-035E-3FB0E361FFB9}"/>
              </a:ext>
            </a:extLst>
          </p:cNvPr>
          <p:cNvSpPr/>
          <p:nvPr/>
        </p:nvSpPr>
        <p:spPr>
          <a:xfrm>
            <a:off x="7315200" y="3233440"/>
            <a:ext cx="3865418" cy="988026"/>
          </a:xfrm>
          <a:custGeom>
            <a:avLst/>
            <a:gdLst>
              <a:gd name="connsiteX0" fmla="*/ 0 w 3865418"/>
              <a:gd name="connsiteY0" fmla="*/ 208698 h 998407"/>
              <a:gd name="connsiteX1" fmla="*/ 1194954 w 3865418"/>
              <a:gd name="connsiteY1" fmla="*/ 811371 h 998407"/>
              <a:gd name="connsiteX2" fmla="*/ 2441863 w 3865418"/>
              <a:gd name="connsiteY2" fmla="*/ 880 h 998407"/>
              <a:gd name="connsiteX3" fmla="*/ 3865418 w 3865418"/>
              <a:gd name="connsiteY3" fmla="*/ 998407 h 998407"/>
              <a:gd name="connsiteX0" fmla="*/ 0 w 3865418"/>
              <a:gd name="connsiteY0" fmla="*/ 198317 h 988026"/>
              <a:gd name="connsiteX1" fmla="*/ 1194954 w 3865418"/>
              <a:gd name="connsiteY1" fmla="*/ 800990 h 988026"/>
              <a:gd name="connsiteX2" fmla="*/ 2524990 w 3865418"/>
              <a:gd name="connsiteY2" fmla="*/ 890 h 988026"/>
              <a:gd name="connsiteX3" fmla="*/ 3865418 w 3865418"/>
              <a:gd name="connsiteY3" fmla="*/ 988026 h 988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5418" h="988026">
                <a:moveTo>
                  <a:pt x="0" y="198317"/>
                </a:moveTo>
                <a:cubicBezTo>
                  <a:pt x="393988" y="516971"/>
                  <a:pt x="774122" y="833895"/>
                  <a:pt x="1194954" y="800990"/>
                </a:cubicBezTo>
                <a:cubicBezTo>
                  <a:pt x="1615786" y="768085"/>
                  <a:pt x="2079913" y="-30283"/>
                  <a:pt x="2524990" y="890"/>
                </a:cubicBezTo>
                <a:cubicBezTo>
                  <a:pt x="2970067" y="32063"/>
                  <a:pt x="3624695" y="833894"/>
                  <a:pt x="3865418" y="988026"/>
                </a:cubicBezTo>
              </a:path>
            </a:pathLst>
          </a:custGeom>
          <a:noFill/>
          <a:ln w="57150">
            <a:solidFill>
              <a:srgbClr val="5000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4FC2901-0805-75F8-C52D-7B48651FE480}"/>
              </a:ext>
            </a:extLst>
          </p:cNvPr>
          <p:cNvSpPr/>
          <p:nvPr/>
        </p:nvSpPr>
        <p:spPr>
          <a:xfrm>
            <a:off x="7315200" y="4575666"/>
            <a:ext cx="3865418" cy="988026"/>
          </a:xfrm>
          <a:custGeom>
            <a:avLst/>
            <a:gdLst>
              <a:gd name="connsiteX0" fmla="*/ 0 w 3865418"/>
              <a:gd name="connsiteY0" fmla="*/ 208698 h 998407"/>
              <a:gd name="connsiteX1" fmla="*/ 1194954 w 3865418"/>
              <a:gd name="connsiteY1" fmla="*/ 811371 h 998407"/>
              <a:gd name="connsiteX2" fmla="*/ 2441863 w 3865418"/>
              <a:gd name="connsiteY2" fmla="*/ 880 h 998407"/>
              <a:gd name="connsiteX3" fmla="*/ 3865418 w 3865418"/>
              <a:gd name="connsiteY3" fmla="*/ 998407 h 998407"/>
              <a:gd name="connsiteX0" fmla="*/ 0 w 3865418"/>
              <a:gd name="connsiteY0" fmla="*/ 198317 h 988026"/>
              <a:gd name="connsiteX1" fmla="*/ 1194954 w 3865418"/>
              <a:gd name="connsiteY1" fmla="*/ 800990 h 988026"/>
              <a:gd name="connsiteX2" fmla="*/ 2524990 w 3865418"/>
              <a:gd name="connsiteY2" fmla="*/ 890 h 988026"/>
              <a:gd name="connsiteX3" fmla="*/ 3865418 w 3865418"/>
              <a:gd name="connsiteY3" fmla="*/ 988026 h 988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5418" h="988026">
                <a:moveTo>
                  <a:pt x="0" y="198317"/>
                </a:moveTo>
                <a:cubicBezTo>
                  <a:pt x="393988" y="516971"/>
                  <a:pt x="774122" y="833895"/>
                  <a:pt x="1194954" y="800990"/>
                </a:cubicBezTo>
                <a:cubicBezTo>
                  <a:pt x="1615786" y="768085"/>
                  <a:pt x="2079913" y="-30283"/>
                  <a:pt x="2524990" y="890"/>
                </a:cubicBezTo>
                <a:cubicBezTo>
                  <a:pt x="2970067" y="32063"/>
                  <a:pt x="3624695" y="833894"/>
                  <a:pt x="3865418" y="988026"/>
                </a:cubicBezTo>
              </a:path>
            </a:pathLst>
          </a:custGeom>
          <a:noFill/>
          <a:ln w="57150">
            <a:solidFill>
              <a:srgbClr val="5000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170181-6F51-12C7-17C6-064D731CE4A6}"/>
              </a:ext>
            </a:extLst>
          </p:cNvPr>
          <p:cNvCxnSpPr>
            <a:cxnSpLocks/>
          </p:cNvCxnSpPr>
          <p:nvPr/>
        </p:nvCxnSpPr>
        <p:spPr>
          <a:xfrm>
            <a:off x="10241974" y="2652873"/>
            <a:ext cx="0" cy="1552253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25A20B8-E80C-7640-3EC0-9C5BEE9BFC1E}"/>
              </a:ext>
            </a:extLst>
          </p:cNvPr>
          <p:cNvSpPr/>
          <p:nvPr/>
        </p:nvSpPr>
        <p:spPr>
          <a:xfrm>
            <a:off x="7190509" y="3233440"/>
            <a:ext cx="2067790" cy="1151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113726-8EB2-DC50-61DC-CEB97A5DC955}"/>
              </a:ext>
            </a:extLst>
          </p:cNvPr>
          <p:cNvSpPr/>
          <p:nvPr/>
        </p:nvSpPr>
        <p:spPr>
          <a:xfrm>
            <a:off x="7180119" y="4412168"/>
            <a:ext cx="2067790" cy="1151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9EC0FA-BEB3-CFFC-1298-F67BE32DB739}"/>
              </a:ext>
            </a:extLst>
          </p:cNvPr>
          <p:cNvSpPr/>
          <p:nvPr/>
        </p:nvSpPr>
        <p:spPr>
          <a:xfrm>
            <a:off x="10241974" y="4425672"/>
            <a:ext cx="1686790" cy="1151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7AD84B-D823-FD54-C802-4040CE23CDAA}"/>
              </a:ext>
            </a:extLst>
          </p:cNvPr>
          <p:cNvCxnSpPr/>
          <p:nvPr/>
        </p:nvCxnSpPr>
        <p:spPr>
          <a:xfrm>
            <a:off x="7834745" y="3429000"/>
            <a:ext cx="415637" cy="3325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80B9C4A-0A17-00A6-38B3-664F80CE8319}"/>
              </a:ext>
            </a:extLst>
          </p:cNvPr>
          <p:cNvCxnSpPr>
            <a:cxnSpLocks/>
          </p:cNvCxnSpPr>
          <p:nvPr/>
        </p:nvCxnSpPr>
        <p:spPr>
          <a:xfrm rot="16200000">
            <a:off x="7820890" y="3435129"/>
            <a:ext cx="415637" cy="3325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423106-2105-B3CD-0B79-BD815A08A2ED}"/>
              </a:ext>
            </a:extLst>
          </p:cNvPr>
          <p:cNvCxnSpPr/>
          <p:nvPr/>
        </p:nvCxnSpPr>
        <p:spPr>
          <a:xfrm>
            <a:off x="7926532" y="4752458"/>
            <a:ext cx="415637" cy="3325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884467-990C-30C9-B7F3-A5B37E3159BF}"/>
              </a:ext>
            </a:extLst>
          </p:cNvPr>
          <p:cNvCxnSpPr>
            <a:cxnSpLocks/>
          </p:cNvCxnSpPr>
          <p:nvPr/>
        </p:nvCxnSpPr>
        <p:spPr>
          <a:xfrm rot="16200000">
            <a:off x="7912677" y="4758587"/>
            <a:ext cx="415637" cy="3325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0D5C43-E3BC-CCD4-8A8D-6D7128B156CD}"/>
              </a:ext>
            </a:extLst>
          </p:cNvPr>
          <p:cNvCxnSpPr/>
          <p:nvPr/>
        </p:nvCxnSpPr>
        <p:spPr>
          <a:xfrm>
            <a:off x="10591799" y="4800151"/>
            <a:ext cx="415637" cy="3325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E432C44-C7F0-7D3F-F565-46D778B1C02C}"/>
              </a:ext>
            </a:extLst>
          </p:cNvPr>
          <p:cNvCxnSpPr>
            <a:cxnSpLocks/>
          </p:cNvCxnSpPr>
          <p:nvPr/>
        </p:nvCxnSpPr>
        <p:spPr>
          <a:xfrm rot="16200000">
            <a:off x="10577944" y="4806280"/>
            <a:ext cx="415637" cy="3325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EED7678-17CF-1EBE-D4FB-A5EFF49F404E}"/>
              </a:ext>
            </a:extLst>
          </p:cNvPr>
          <p:cNvCxnSpPr>
            <a:cxnSpLocks/>
          </p:cNvCxnSpPr>
          <p:nvPr/>
        </p:nvCxnSpPr>
        <p:spPr>
          <a:xfrm>
            <a:off x="9718964" y="4024943"/>
            <a:ext cx="0" cy="1552253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F183C26B-6F67-B99E-D711-2DF41B420CAB}"/>
              </a:ext>
            </a:extLst>
          </p:cNvPr>
          <p:cNvSpPr txBox="1">
            <a:spLocks/>
          </p:cNvSpPr>
          <p:nvPr/>
        </p:nvSpPr>
        <p:spPr>
          <a:xfrm>
            <a:off x="9426289" y="1294308"/>
            <a:ext cx="741236" cy="54591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tx1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2000" dirty="0">
                <a:solidFill>
                  <a:srgbClr val="00B050"/>
                </a:solidFill>
              </a:rPr>
              <a:t>0.7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A3551AF8-2F58-2B2E-3CCC-1E938185989C}"/>
              </a:ext>
            </a:extLst>
          </p:cNvPr>
          <p:cNvSpPr txBox="1">
            <a:spLocks/>
          </p:cNvSpPr>
          <p:nvPr/>
        </p:nvSpPr>
        <p:spPr>
          <a:xfrm>
            <a:off x="8274629" y="1305467"/>
            <a:ext cx="833003" cy="54591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tx1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2000" dirty="0">
                <a:solidFill>
                  <a:srgbClr val="FF0000"/>
                </a:solidFill>
              </a:rPr>
              <a:t>0.55</a:t>
            </a:r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B926F0F0-2D6D-9CB2-BF18-EE4EE2716396}"/>
              </a:ext>
            </a:extLst>
          </p:cNvPr>
          <p:cNvSpPr txBox="1">
            <a:spLocks/>
          </p:cNvSpPr>
          <p:nvPr/>
        </p:nvSpPr>
        <p:spPr>
          <a:xfrm>
            <a:off x="9408968" y="2737009"/>
            <a:ext cx="833003" cy="54591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tx1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2000" dirty="0">
                <a:solidFill>
                  <a:srgbClr val="00B050"/>
                </a:solidFill>
              </a:rPr>
              <a:t>0.9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3ECB0B98-3165-1655-6D13-BF84CF59CD02}"/>
              </a:ext>
            </a:extLst>
          </p:cNvPr>
          <p:cNvSpPr txBox="1">
            <a:spLocks/>
          </p:cNvSpPr>
          <p:nvPr/>
        </p:nvSpPr>
        <p:spPr>
          <a:xfrm>
            <a:off x="10287867" y="2741988"/>
            <a:ext cx="833003" cy="54591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tx1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2000" dirty="0">
                <a:solidFill>
                  <a:srgbClr val="FF0000"/>
                </a:solidFill>
              </a:rPr>
              <a:t>0.6</a:t>
            </a: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21BDDFA2-0951-3867-D144-31B64980614D}"/>
              </a:ext>
            </a:extLst>
          </p:cNvPr>
          <p:cNvSpPr txBox="1">
            <a:spLocks/>
          </p:cNvSpPr>
          <p:nvPr/>
        </p:nvSpPr>
        <p:spPr>
          <a:xfrm>
            <a:off x="9730222" y="4881555"/>
            <a:ext cx="833003" cy="54591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tx1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2000" dirty="0">
                <a:solidFill>
                  <a:srgbClr val="00B050"/>
                </a:solidFill>
              </a:rPr>
              <a:t>0.8</a:t>
            </a: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3A12EAFD-57A3-CF3C-F87E-0FE9A5CF920C}"/>
              </a:ext>
            </a:extLst>
          </p:cNvPr>
          <p:cNvSpPr txBox="1">
            <a:spLocks/>
          </p:cNvSpPr>
          <p:nvPr/>
        </p:nvSpPr>
        <p:spPr>
          <a:xfrm>
            <a:off x="8945708" y="4875902"/>
            <a:ext cx="833003" cy="54591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tx1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2000" dirty="0">
                <a:solidFill>
                  <a:srgbClr val="FF0000"/>
                </a:solidFill>
              </a:rPr>
              <a:t>0.6</a:t>
            </a:r>
          </a:p>
        </p:txBody>
      </p:sp>
    </p:spTree>
    <p:extLst>
      <p:ext uri="{BB962C8B-B14F-4D97-AF65-F5344CB8AC3E}">
        <p14:creationId xmlns:p14="http://schemas.microsoft.com/office/powerpoint/2010/main" val="3221127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9DA9CC-FCB3-A849-FF88-659A1B216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59814"/>
            <a:ext cx="6359274" cy="4901837"/>
          </a:xfrm>
        </p:spPr>
        <p:txBody>
          <a:bodyPr/>
          <a:lstStyle/>
          <a:p>
            <a:pPr marL="114300" indent="0">
              <a:buNone/>
            </a:pPr>
            <a:r>
              <a:rPr lang="en-GB" sz="3400" dirty="0"/>
              <a:t>Key features:</a:t>
            </a:r>
          </a:p>
          <a:p>
            <a:endParaRPr lang="en-GB" sz="3400" dirty="0"/>
          </a:p>
          <a:p>
            <a:r>
              <a:rPr lang="en-GB" sz="3400" dirty="0"/>
              <a:t>Extracts fixed dyadic intervals</a:t>
            </a:r>
          </a:p>
          <a:p>
            <a:r>
              <a:rPr lang="en-GB" sz="3400" dirty="0"/>
              <a:t>Uses the quantiles of intervals as features</a:t>
            </a:r>
          </a:p>
          <a:p>
            <a:r>
              <a:rPr lang="en-GB" sz="3400" dirty="0"/>
              <a:t>Uses extremely randomised trees as a base </a:t>
            </a:r>
            <a:r>
              <a:rPr lang="en-GB" sz="3400" dirty="0" err="1"/>
              <a:t>classifer</a:t>
            </a:r>
            <a:endParaRPr lang="en-GB" sz="3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5C09F-DFFD-26A8-1F69-8180E679A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40" y="13470"/>
            <a:ext cx="5642944" cy="1226490"/>
          </a:xfrm>
        </p:spPr>
        <p:txBody>
          <a:bodyPr/>
          <a:lstStyle/>
          <a:p>
            <a:r>
              <a:rPr lang="en-GB" sz="4800" dirty="0"/>
              <a:t>QUANT (2024)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4F35057-0A82-C947-6022-77CCE99D3259}"/>
              </a:ext>
            </a:extLst>
          </p:cNvPr>
          <p:cNvSpPr txBox="1">
            <a:spLocks/>
          </p:cNvSpPr>
          <p:nvPr/>
        </p:nvSpPr>
        <p:spPr>
          <a:xfrm>
            <a:off x="0" y="6425597"/>
            <a:ext cx="12192000" cy="42901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tx1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100" dirty="0"/>
              <a:t>Dempster, A., Schmidt, D.F. and Webb, G.I., 2024. Quant: A minimalist interval method for time series classification. </a:t>
            </a:r>
            <a:r>
              <a:rPr lang="en-GB" sz="1100" i="1" dirty="0"/>
              <a:t>Data Mining and Knowledge Discovery</a:t>
            </a:r>
            <a:r>
              <a:rPr lang="en-GB" sz="1100" dirty="0"/>
              <a:t>, pp.1-26.</a:t>
            </a:r>
          </a:p>
        </p:txBody>
      </p:sp>
      <p:pic>
        <p:nvPicPr>
          <p:cNvPr id="4" name="Picture 3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CE34E4B3-EA33-2F75-572A-56DD958F7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873" y="1359814"/>
            <a:ext cx="5181901" cy="4945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6EE95-E54E-D719-E38D-AC354A466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870" y="18852"/>
            <a:ext cx="993913" cy="127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13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A7797B-41EC-A57C-B10A-58F951BC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7814" y="125110"/>
            <a:ext cx="11360800" cy="1122300"/>
          </a:xfrm>
        </p:spPr>
        <p:txBody>
          <a:bodyPr/>
          <a:lstStyle/>
          <a:p>
            <a:r>
              <a:rPr lang="en-GB" dirty="0"/>
              <a:t>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E966F-3985-79C3-1B7C-865CEEFF6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6557"/>
            <a:ext cx="7070239" cy="32251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1F1C4B-7FC9-5249-3A8A-59FB8944C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239" y="1386557"/>
            <a:ext cx="5234358" cy="461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54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D9B8C14-BFFC-4793-198D-216BF306A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23" t="30276" r="21923" b="22578"/>
          <a:stretch/>
        </p:blipFill>
        <p:spPr>
          <a:xfrm>
            <a:off x="6047868" y="4664510"/>
            <a:ext cx="5034114" cy="199264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37EA7A-F78C-474C-9C58-815B9A50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878" y="252371"/>
            <a:ext cx="8823656" cy="582879"/>
          </a:xfrm>
        </p:spPr>
        <p:txBody>
          <a:bodyPr/>
          <a:lstStyle/>
          <a:p>
            <a:r>
              <a:rPr lang="en-GB" sz="4400" dirty="0"/>
              <a:t>Part II: Time Series Classification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114EA95-7576-C8B0-7DEC-BA021B5609BE}"/>
              </a:ext>
            </a:extLst>
          </p:cNvPr>
          <p:cNvSpPr/>
          <p:nvPr/>
        </p:nvSpPr>
        <p:spPr>
          <a:xfrm>
            <a:off x="6074442" y="4100244"/>
            <a:ext cx="5467940" cy="27103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41AC3FB-3BCF-A26E-E711-A2A649AD3D42}"/>
              </a:ext>
            </a:extLst>
          </p:cNvPr>
          <p:cNvSpPr/>
          <p:nvPr/>
        </p:nvSpPr>
        <p:spPr>
          <a:xfrm>
            <a:off x="6096000" y="1313323"/>
            <a:ext cx="5497514" cy="27103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F29EFF0-B9E7-DAAC-2109-FD09564CD3C5}"/>
              </a:ext>
            </a:extLst>
          </p:cNvPr>
          <p:cNvSpPr/>
          <p:nvPr/>
        </p:nvSpPr>
        <p:spPr>
          <a:xfrm>
            <a:off x="452502" y="4100244"/>
            <a:ext cx="5474560" cy="27103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AAF1B99-F213-6C30-FFB8-027AC25D6EC1}"/>
              </a:ext>
            </a:extLst>
          </p:cNvPr>
          <p:cNvSpPr/>
          <p:nvPr/>
        </p:nvSpPr>
        <p:spPr>
          <a:xfrm>
            <a:off x="452502" y="1333545"/>
            <a:ext cx="5505018" cy="26779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C9C5528-631F-9AF0-8585-A58549021CA8}"/>
              </a:ext>
            </a:extLst>
          </p:cNvPr>
          <p:cNvSpPr txBox="1">
            <a:spLocks/>
          </p:cNvSpPr>
          <p:nvPr/>
        </p:nvSpPr>
        <p:spPr>
          <a:xfrm>
            <a:off x="1582381" y="1475073"/>
            <a:ext cx="3255943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2400" dirty="0" err="1">
                <a:solidFill>
                  <a:srgbClr val="FF0000"/>
                </a:solidFill>
              </a:rPr>
              <a:t>Shapelet</a:t>
            </a:r>
            <a:r>
              <a:rPr lang="en-GB" sz="2400" dirty="0">
                <a:solidFill>
                  <a:srgbClr val="FF0000"/>
                </a:solidFill>
              </a:rPr>
              <a:t> based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74883-3E1F-CC11-02F3-9FDB8066B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986" y="2025373"/>
            <a:ext cx="3490338" cy="1878371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F707A85-6056-6BF8-1970-00773831EA68}"/>
              </a:ext>
            </a:extLst>
          </p:cNvPr>
          <p:cNvSpPr txBox="1">
            <a:spLocks/>
          </p:cNvSpPr>
          <p:nvPr/>
        </p:nvSpPr>
        <p:spPr>
          <a:xfrm>
            <a:off x="2087878" y="4215316"/>
            <a:ext cx="2651483" cy="45366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2400" dirty="0">
                <a:solidFill>
                  <a:srgbClr val="0070C0"/>
                </a:solidFill>
              </a:rPr>
              <a:t>Dictionary based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97F82E-537A-D38E-30A1-843969A1E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57" y="4668985"/>
            <a:ext cx="4667534" cy="2075876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1AEB034-29C8-B461-5B0E-E55412B28485}"/>
              </a:ext>
            </a:extLst>
          </p:cNvPr>
          <p:cNvSpPr txBox="1">
            <a:spLocks/>
          </p:cNvSpPr>
          <p:nvPr/>
        </p:nvSpPr>
        <p:spPr>
          <a:xfrm>
            <a:off x="7383189" y="1500041"/>
            <a:ext cx="3013318" cy="49905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2400" dirty="0">
                <a:solidFill>
                  <a:srgbClr val="0070C0"/>
                </a:solidFill>
              </a:rPr>
              <a:t>Convolution based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43F27EE8-16B3-8767-83AB-B95D596AF324}"/>
              </a:ext>
            </a:extLst>
          </p:cNvPr>
          <p:cNvSpPr txBox="1">
            <a:spLocks/>
          </p:cNvSpPr>
          <p:nvPr/>
        </p:nvSpPr>
        <p:spPr>
          <a:xfrm>
            <a:off x="7713336" y="4129698"/>
            <a:ext cx="1689971" cy="62490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2400" dirty="0">
                <a:solidFill>
                  <a:srgbClr val="0070C0"/>
                </a:solidFill>
              </a:rPr>
              <a:t>Hybrids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18FA08-CA40-A5C6-DC29-8444DB3E1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535" y="2060027"/>
            <a:ext cx="4563999" cy="19115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F7A1C1-EDD9-E871-DCD3-CD3DC80526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155" y="4215316"/>
            <a:ext cx="953388" cy="95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12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3D82E2-5191-570D-D275-B257A4464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Shapelet</a:t>
            </a:r>
            <a:r>
              <a:rPr lang="en-GB" dirty="0"/>
              <a:t>-based Algorithms</a:t>
            </a:r>
          </a:p>
        </p:txBody>
      </p:sp>
      <p:sp>
        <p:nvSpPr>
          <p:cNvPr id="4" name="Right Arrow 10">
            <a:extLst>
              <a:ext uri="{FF2B5EF4-FFF2-40B4-BE49-F238E27FC236}">
                <a16:creationId xmlns:a16="http://schemas.microsoft.com/office/drawing/2014/main" id="{CDB29726-C4AC-EBF4-B209-34B1C2B83721}"/>
              </a:ext>
            </a:extLst>
          </p:cNvPr>
          <p:cNvSpPr/>
          <p:nvPr/>
        </p:nvSpPr>
        <p:spPr>
          <a:xfrm>
            <a:off x="6309471" y="1819031"/>
            <a:ext cx="64807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ight Arrow 11">
            <a:extLst>
              <a:ext uri="{FF2B5EF4-FFF2-40B4-BE49-F238E27FC236}">
                <a16:creationId xmlns:a16="http://schemas.microsoft.com/office/drawing/2014/main" id="{C679F31A-1094-C8D9-97AF-01FF54F3FE8B}"/>
              </a:ext>
            </a:extLst>
          </p:cNvPr>
          <p:cNvSpPr/>
          <p:nvPr/>
        </p:nvSpPr>
        <p:spPr>
          <a:xfrm>
            <a:off x="9117783" y="1819031"/>
            <a:ext cx="64807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ight Arrow 12">
            <a:extLst>
              <a:ext uri="{FF2B5EF4-FFF2-40B4-BE49-F238E27FC236}">
                <a16:creationId xmlns:a16="http://schemas.microsoft.com/office/drawing/2014/main" id="{512C3430-DF6D-7880-CECB-8D27173248A4}"/>
              </a:ext>
            </a:extLst>
          </p:cNvPr>
          <p:cNvSpPr/>
          <p:nvPr/>
        </p:nvSpPr>
        <p:spPr>
          <a:xfrm rot="5400000">
            <a:off x="10809971" y="3367203"/>
            <a:ext cx="64807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Arrow 13">
            <a:extLst>
              <a:ext uri="{FF2B5EF4-FFF2-40B4-BE49-F238E27FC236}">
                <a16:creationId xmlns:a16="http://schemas.microsoft.com/office/drawing/2014/main" id="{10693AE8-8BA4-2973-49DE-786FF0115CAF}"/>
              </a:ext>
            </a:extLst>
          </p:cNvPr>
          <p:cNvSpPr/>
          <p:nvPr/>
        </p:nvSpPr>
        <p:spPr>
          <a:xfrm flipH="1">
            <a:off x="7605615" y="4771359"/>
            <a:ext cx="6564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camel-1.gif">
            <a:extLst>
              <a:ext uri="{FF2B5EF4-FFF2-40B4-BE49-F238E27FC236}">
                <a16:creationId xmlns:a16="http://schemas.microsoft.com/office/drawing/2014/main" id="{78731CFA-9A04-2023-CCC9-0EAEB4FC721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49231" y="1458992"/>
            <a:ext cx="1944216" cy="1765209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A69A1C8-8C14-91EA-917D-088D8A899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73910" t="32633" r="15290" b="37267"/>
          <a:stretch>
            <a:fillRect/>
          </a:stretch>
        </p:blipFill>
        <p:spPr bwMode="auto">
          <a:xfrm>
            <a:off x="7369455" y="1530999"/>
            <a:ext cx="1460297" cy="1619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4B34DEEE-B948-D498-DFDE-658D7B809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81879" y="1314975"/>
            <a:ext cx="2072146" cy="1742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B78FDC9-5364-31C1-2B45-DBE1D49E6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64286" t="27408" r="24251" b="43518"/>
          <a:stretch>
            <a:fillRect/>
          </a:stretch>
        </p:blipFill>
        <p:spPr bwMode="auto">
          <a:xfrm>
            <a:off x="8829752" y="4195295"/>
            <a:ext cx="2553047" cy="208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DEAA83A0-A35F-DB54-C19A-61359288C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16095" t="26812" r="12286" b="18478"/>
          <a:stretch>
            <a:fillRect/>
          </a:stretch>
        </p:blipFill>
        <p:spPr bwMode="auto">
          <a:xfrm>
            <a:off x="4509271" y="3691239"/>
            <a:ext cx="2483768" cy="254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79D7FD-9853-B1AC-8A9A-FF8488751E5D}"/>
              </a:ext>
            </a:extLst>
          </p:cNvPr>
          <p:cNvSpPr txBox="1"/>
          <p:nvPr/>
        </p:nvSpPr>
        <p:spPr>
          <a:xfrm>
            <a:off x="266728" y="1530999"/>
            <a:ext cx="3432533" cy="1222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Aptos" panose="020B0004020202020204" pitchFamily="34" charset="0"/>
              </a:rPr>
              <a:t>Shapelets</a:t>
            </a:r>
            <a:r>
              <a:rPr lang="en-GB" sz="2400" dirty="0">
                <a:latin typeface="Aptos" panose="020B0004020202020204" pitchFamily="34" charset="0"/>
              </a:rPr>
              <a:t> are discriminatory phase independent subseries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074903-57CC-A50D-72A3-439444D00B04}"/>
              </a:ext>
            </a:extLst>
          </p:cNvPr>
          <p:cNvSpPr txBox="1"/>
          <p:nvPr/>
        </p:nvSpPr>
        <p:spPr>
          <a:xfrm>
            <a:off x="2492216" y="7694025"/>
            <a:ext cx="615023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Shapelets</a:t>
            </a:r>
            <a:r>
              <a:rPr lang="en-GB" sz="2400" b="1" dirty="0"/>
              <a:t> are taken from the training data</a:t>
            </a:r>
          </a:p>
        </p:txBody>
      </p:sp>
      <p:pic>
        <p:nvPicPr>
          <p:cNvPr id="15" name="Picture 14" descr="camel-1.gif">
            <a:extLst>
              <a:ext uri="{FF2B5EF4-FFF2-40B4-BE49-F238E27FC236}">
                <a16:creationId xmlns:a16="http://schemas.microsoft.com/office/drawing/2014/main" id="{6B85D13C-EDF5-B3AC-CFE4-BA82C58861E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064" y="3835255"/>
            <a:ext cx="1449826" cy="1316339"/>
          </a:xfrm>
          <a:prstGeom prst="rect">
            <a:avLst/>
          </a:prstGeom>
        </p:spPr>
      </p:pic>
      <p:pic>
        <p:nvPicPr>
          <p:cNvPr id="16" name="Picture 15" descr="chicken-1.gif">
            <a:extLst>
              <a:ext uri="{FF2B5EF4-FFF2-40B4-BE49-F238E27FC236}">
                <a16:creationId xmlns:a16="http://schemas.microsoft.com/office/drawing/2014/main" id="{6871020E-2FC4-FC7F-574C-8620AD1A9BA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6200000">
            <a:off x="169988" y="5159805"/>
            <a:ext cx="1487978" cy="14498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046438-5229-7423-DE9D-1B491CC3D814}"/>
              </a:ext>
            </a:extLst>
          </p:cNvPr>
          <p:cNvSpPr txBox="1"/>
          <p:nvPr/>
        </p:nvSpPr>
        <p:spPr>
          <a:xfrm>
            <a:off x="84509" y="3301165"/>
            <a:ext cx="29216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ptos" panose="020B0004020202020204" pitchFamily="34" charset="0"/>
              </a:rPr>
              <a:t>Camel or Chicken?</a:t>
            </a: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8EB4A6F0-380E-15B4-266B-96E4AAE27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16095" t="26812" r="12286" b="18478"/>
          <a:stretch>
            <a:fillRect/>
          </a:stretch>
        </p:blipFill>
        <p:spPr bwMode="auto">
          <a:xfrm rot="3929335">
            <a:off x="6524071" y="5437760"/>
            <a:ext cx="827820" cy="847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F909556B-EF27-BC6C-22DC-F084BCD4A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16095" t="26812" r="12286" b="18478"/>
          <a:stretch>
            <a:fillRect/>
          </a:stretch>
        </p:blipFill>
        <p:spPr bwMode="auto">
          <a:xfrm rot="15016389">
            <a:off x="3824147" y="5655478"/>
            <a:ext cx="827820" cy="847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616ECB-121C-2DF7-2731-40AFDEC7AD31}"/>
              </a:ext>
            </a:extLst>
          </p:cNvPr>
          <p:cNvSpPr txBox="1"/>
          <p:nvPr/>
        </p:nvSpPr>
        <p:spPr>
          <a:xfrm>
            <a:off x="5088341" y="6411330"/>
            <a:ext cx="710365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Shapelets</a:t>
            </a:r>
            <a:r>
              <a:rPr lang="en-GB" sz="2400" dirty="0"/>
              <a:t> are taken from the train data</a:t>
            </a:r>
          </a:p>
        </p:txBody>
      </p:sp>
    </p:spTree>
    <p:extLst>
      <p:ext uri="{BB962C8B-B14F-4D97-AF65-F5344CB8AC3E}">
        <p14:creationId xmlns:p14="http://schemas.microsoft.com/office/powerpoint/2010/main" val="1654902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37EA7A-F78C-474C-9C58-815B9A50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Shapelet</a:t>
            </a:r>
            <a:r>
              <a:rPr lang="en-GB" dirty="0"/>
              <a:t> Based Classifiers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2DD45-B002-4288-E9B0-75E38E0EE6EF}"/>
              </a:ext>
            </a:extLst>
          </p:cNvPr>
          <p:cNvSpPr txBox="1"/>
          <p:nvPr/>
        </p:nvSpPr>
        <p:spPr>
          <a:xfrm>
            <a:off x="100331" y="1310369"/>
            <a:ext cx="5535733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/>
              <a:t>Shapelets</a:t>
            </a:r>
            <a:r>
              <a:rPr lang="en-GB" sz="2400" dirty="0"/>
              <a:t> are discriminatory phase independent subseries taken from the train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0DC0C0-2EF6-AD96-8A4A-6CF92BD76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1" y="4436837"/>
            <a:ext cx="9300905" cy="1838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5791DD-9435-560D-D1BC-53CFB8CFF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707" y="2181497"/>
            <a:ext cx="3511962" cy="2768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F71648-45CC-8D16-FDBF-03D84D2C0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808" y="1"/>
            <a:ext cx="6407191" cy="21814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00F363-6D9B-A63C-92CB-7AC5F5BA3BBE}"/>
              </a:ext>
            </a:extLst>
          </p:cNvPr>
          <p:cNvSpPr txBox="1"/>
          <p:nvPr/>
        </p:nvSpPr>
        <p:spPr>
          <a:xfrm>
            <a:off x="100331" y="2889572"/>
            <a:ext cx="5535733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STC is a pipeline: select a set of </a:t>
            </a:r>
            <a:r>
              <a:rPr lang="en-GB" sz="2400" dirty="0" err="1"/>
              <a:t>shapelets</a:t>
            </a:r>
            <a:r>
              <a:rPr lang="en-GB" sz="2400" dirty="0"/>
              <a:t>, transform into distance to </a:t>
            </a:r>
            <a:r>
              <a:rPr lang="en-GB" sz="2400" dirty="0" err="1"/>
              <a:t>shapelet</a:t>
            </a:r>
            <a:r>
              <a:rPr lang="en-GB" sz="2400" dirty="0"/>
              <a:t> then build standard classifier </a:t>
            </a:r>
          </a:p>
        </p:txBody>
      </p:sp>
    </p:spTree>
    <p:extLst>
      <p:ext uri="{BB962C8B-B14F-4D97-AF65-F5344CB8AC3E}">
        <p14:creationId xmlns:p14="http://schemas.microsoft.com/office/powerpoint/2010/main" val="3392425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37EA7A-F78C-474C-9C58-815B9A50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719" y="77723"/>
            <a:ext cx="7154562" cy="1005535"/>
          </a:xfrm>
        </p:spPr>
        <p:txBody>
          <a:bodyPr/>
          <a:lstStyle/>
          <a:p>
            <a:r>
              <a:rPr lang="en-GB" sz="6000" dirty="0"/>
              <a:t>Using </a:t>
            </a:r>
            <a:r>
              <a:rPr lang="en-GB" sz="6000" dirty="0" err="1"/>
              <a:t>Shapelets</a:t>
            </a:r>
            <a:endParaRPr lang="en-GB" sz="6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9D136-EF1C-E932-9106-41A5A8EBC2B4}"/>
              </a:ext>
            </a:extLst>
          </p:cNvPr>
          <p:cNvSpPr txBox="1"/>
          <p:nvPr/>
        </p:nvSpPr>
        <p:spPr>
          <a:xfrm>
            <a:off x="8154664" y="1533713"/>
            <a:ext cx="380358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000" dirty="0"/>
              <a:t>Classify based on distance between </a:t>
            </a:r>
            <a:r>
              <a:rPr lang="en-GB" sz="3000" dirty="0" err="1"/>
              <a:t>shapelets</a:t>
            </a:r>
            <a:r>
              <a:rPr lang="en-GB" sz="3000" dirty="0"/>
              <a:t> and series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CAAC8DC5-FD4D-DD9E-41A1-310E0545C7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3731001"/>
              </p:ext>
            </p:extLst>
          </p:nvPr>
        </p:nvGraphicFramePr>
        <p:xfrm>
          <a:off x="2076772" y="1797465"/>
          <a:ext cx="2828925" cy="1419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Box 14">
            <a:extLst>
              <a:ext uri="{FF2B5EF4-FFF2-40B4-BE49-F238E27FC236}">
                <a16:creationId xmlns:a16="http://schemas.microsoft.com/office/drawing/2014/main" id="{E1F5F113-E7AD-7A78-E2BA-3CFE2960E4DD}"/>
              </a:ext>
            </a:extLst>
          </p:cNvPr>
          <p:cNvSpPr txBox="1"/>
          <p:nvPr/>
        </p:nvSpPr>
        <p:spPr>
          <a:xfrm>
            <a:off x="4920168" y="1838256"/>
            <a:ext cx="2541713" cy="54292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/>
              <a:t>shapelet</a:t>
            </a:r>
            <a:r>
              <a:rPr lang="en-GB" sz="2000" dirty="0"/>
              <a:t> extracted </a:t>
            </a:r>
          </a:p>
          <a:p>
            <a:r>
              <a:rPr lang="en-GB" sz="2000" dirty="0"/>
              <a:t>from series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10CCE-B8E4-9F2E-D72F-AFCA5A81E58C}"/>
              </a:ext>
            </a:extLst>
          </p:cNvPr>
          <p:cNvSpPr/>
          <p:nvPr/>
        </p:nvSpPr>
        <p:spPr bwMode="auto">
          <a:xfrm>
            <a:off x="3828495" y="2467836"/>
            <a:ext cx="704850" cy="452865"/>
          </a:xfrm>
          <a:prstGeom prst="rect">
            <a:avLst/>
          </a:prstGeom>
          <a:solidFill>
            <a:schemeClr val="accent1">
              <a:alpha val="12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F4F57291-CE39-939F-69EC-4F897F00FD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3563225"/>
              </p:ext>
            </p:extLst>
          </p:nvPr>
        </p:nvGraphicFramePr>
        <p:xfrm>
          <a:off x="5832042" y="2438332"/>
          <a:ext cx="1629839" cy="844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D08C6B3-DD9D-C41C-85E4-7D99956450E5}"/>
              </a:ext>
            </a:extLst>
          </p:cNvPr>
          <p:cNvSpPr txBox="1">
            <a:spLocks/>
          </p:cNvSpPr>
          <p:nvPr/>
        </p:nvSpPr>
        <p:spPr bwMode="auto">
          <a:xfrm>
            <a:off x="108582" y="1974593"/>
            <a:ext cx="1968190" cy="99685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000" kern="0" dirty="0"/>
              <a:t>Non invasive </a:t>
            </a:r>
            <a:r>
              <a:rPr lang="en-GB" sz="2000" kern="0" dirty="0" err="1"/>
              <a:t>fetal</a:t>
            </a:r>
            <a:r>
              <a:rPr lang="en-GB" sz="2000" kern="0" dirty="0"/>
              <a:t> heartbeat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A2DF0-0BDA-0381-8DD8-FFE80C97721C}"/>
              </a:ext>
            </a:extLst>
          </p:cNvPr>
          <p:cNvCxnSpPr>
            <a:cxnSpLocks/>
          </p:cNvCxnSpPr>
          <p:nvPr/>
        </p:nvCxnSpPr>
        <p:spPr bwMode="auto">
          <a:xfrm>
            <a:off x="5013441" y="2684199"/>
            <a:ext cx="670667" cy="2083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72E23A0B-5F14-CD0D-0D1E-0AF416E8EB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9589349"/>
              </p:ext>
            </p:extLst>
          </p:nvPr>
        </p:nvGraphicFramePr>
        <p:xfrm>
          <a:off x="1151287" y="4439793"/>
          <a:ext cx="2677207" cy="2217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38B38E-D511-5626-AFEE-D44365CFD5C7}"/>
              </a:ext>
            </a:extLst>
          </p:cNvPr>
          <p:cNvCxnSpPr>
            <a:cxnSpLocks/>
          </p:cNvCxnSpPr>
          <p:nvPr/>
        </p:nvCxnSpPr>
        <p:spPr>
          <a:xfrm flipH="1">
            <a:off x="3609918" y="2971451"/>
            <a:ext cx="2432776" cy="10568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>
            <a:extLst>
              <a:ext uri="{FF2B5EF4-FFF2-40B4-BE49-F238E27FC236}">
                <a16:creationId xmlns:a16="http://schemas.microsoft.com/office/drawing/2014/main" id="{D70DC95C-2284-1CCA-A532-8592D21674CC}"/>
              </a:ext>
            </a:extLst>
          </p:cNvPr>
          <p:cNvSpPr txBox="1"/>
          <p:nvPr/>
        </p:nvSpPr>
        <p:spPr>
          <a:xfrm>
            <a:off x="1050811" y="4028290"/>
            <a:ext cx="1427570" cy="264560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Class 27: Good Match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85872383-CCBC-0E7C-BDA8-3CF6F6A1B0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3014813"/>
              </p:ext>
            </p:extLst>
          </p:nvPr>
        </p:nvGraphicFramePr>
        <p:xfrm>
          <a:off x="5031185" y="4216330"/>
          <a:ext cx="2636229" cy="2497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6F786D-CAE6-900B-C3E1-C1A906FB16A8}"/>
              </a:ext>
            </a:extLst>
          </p:cNvPr>
          <p:cNvCxnSpPr/>
          <p:nvPr/>
        </p:nvCxnSpPr>
        <p:spPr>
          <a:xfrm>
            <a:off x="6527197" y="3083966"/>
            <a:ext cx="9525" cy="14859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3">
            <a:extLst>
              <a:ext uri="{FF2B5EF4-FFF2-40B4-BE49-F238E27FC236}">
                <a16:creationId xmlns:a16="http://schemas.microsoft.com/office/drawing/2014/main" id="{F9DF4021-2DDE-07BB-8764-BA94C8B0870D}"/>
              </a:ext>
            </a:extLst>
          </p:cNvPr>
          <p:cNvSpPr txBox="1"/>
          <p:nvPr/>
        </p:nvSpPr>
        <p:spPr>
          <a:xfrm>
            <a:off x="5363960" y="3814268"/>
            <a:ext cx="2477678" cy="428044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Class 28: OK Match</a:t>
            </a:r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84AC376B-A447-CAF1-9DD8-881AA8C812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9683164"/>
              </p:ext>
            </p:extLst>
          </p:nvPr>
        </p:nvGraphicFramePr>
        <p:xfrm>
          <a:off x="8289358" y="4160570"/>
          <a:ext cx="2521715" cy="2497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CA86D5-5BB7-08AE-092A-23FECBE75E2F}"/>
              </a:ext>
            </a:extLst>
          </p:cNvPr>
          <p:cNvCxnSpPr>
            <a:cxnSpLocks/>
          </p:cNvCxnSpPr>
          <p:nvPr/>
        </p:nvCxnSpPr>
        <p:spPr>
          <a:xfrm>
            <a:off x="7426461" y="2971451"/>
            <a:ext cx="1501812" cy="14683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2">
            <a:extLst>
              <a:ext uri="{FF2B5EF4-FFF2-40B4-BE49-F238E27FC236}">
                <a16:creationId xmlns:a16="http://schemas.microsoft.com/office/drawing/2014/main" id="{588737D9-D210-AF22-FB2F-B1A162D29D5E}"/>
              </a:ext>
            </a:extLst>
          </p:cNvPr>
          <p:cNvSpPr txBox="1"/>
          <p:nvPr/>
        </p:nvSpPr>
        <p:spPr>
          <a:xfrm>
            <a:off x="8154664" y="3649332"/>
            <a:ext cx="1334148" cy="264560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Class 32: Bad Match</a:t>
            </a:r>
          </a:p>
        </p:txBody>
      </p:sp>
    </p:spTree>
    <p:extLst>
      <p:ext uri="{BB962C8B-B14F-4D97-AF65-F5344CB8AC3E}">
        <p14:creationId xmlns:p14="http://schemas.microsoft.com/office/powerpoint/2010/main" val="42947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Graphic spid="17" grpId="0">
        <p:bldAsOne/>
      </p:bldGraphic>
      <p:bldP spid="18" grpId="0"/>
      <p:bldP spid="19" grpId="0" animBg="1"/>
      <p:bldGraphic spid="20" grpId="0">
        <p:bldAsOne/>
      </p:bldGraphic>
      <p:bldP spid="21" grpId="0" animBg="1"/>
      <p:bldGraphic spid="23" grpId="0">
        <p:bldAsOne/>
      </p:bldGraphic>
      <p:bldP spid="25" grpId="0" animBg="1"/>
      <p:bldGraphic spid="26" grpId="0">
        <p:bldAsOne/>
      </p:bldGraphic>
      <p:bldP spid="28" grpId="0" animBg="1"/>
      <p:bldGraphic spid="29" grpId="0">
        <p:bldAsOne/>
      </p:bldGraphic>
      <p:bldP spid="3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37EA7A-F78C-474C-9C58-815B9A50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254" y="143643"/>
            <a:ext cx="10604157" cy="1005535"/>
          </a:xfrm>
        </p:spPr>
        <p:txBody>
          <a:bodyPr/>
          <a:lstStyle/>
          <a:p>
            <a:r>
              <a:rPr lang="en-GB" sz="6000" dirty="0" err="1"/>
              <a:t>Shapelet</a:t>
            </a:r>
            <a:r>
              <a:rPr lang="en-GB" sz="6000" dirty="0"/>
              <a:t> Transform Classifier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5D13D6-25EF-AB76-B2CC-ECF648B54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4" y="2513127"/>
            <a:ext cx="6496990" cy="26835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DCA2F5-D077-A596-ACDC-808C05D36FB1}"/>
              </a:ext>
            </a:extLst>
          </p:cNvPr>
          <p:cNvSpPr txBox="1"/>
          <p:nvPr/>
        </p:nvSpPr>
        <p:spPr>
          <a:xfrm>
            <a:off x="2827637" y="5463179"/>
            <a:ext cx="398982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Rotation Forest Classifier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762D2-D9A2-45E9-C6D8-10044C5C699D}"/>
              </a:ext>
            </a:extLst>
          </p:cNvPr>
          <p:cNvSpPr txBox="1"/>
          <p:nvPr/>
        </p:nvSpPr>
        <p:spPr>
          <a:xfrm>
            <a:off x="172994" y="1415654"/>
            <a:ext cx="530928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Transform using </a:t>
            </a:r>
            <a:r>
              <a:rPr lang="en-GB" sz="2400" i="1" dirty="0"/>
              <a:t>k</a:t>
            </a:r>
            <a:r>
              <a:rPr lang="en-GB" sz="2400" dirty="0"/>
              <a:t> </a:t>
            </a:r>
            <a:r>
              <a:rPr lang="en-GB" sz="2400" dirty="0" err="1"/>
              <a:t>shapelets</a:t>
            </a:r>
            <a:r>
              <a:rPr lang="en-GB" sz="2400" dirty="0"/>
              <a:t> into a vector of distances to </a:t>
            </a:r>
            <a:r>
              <a:rPr lang="en-GB" sz="2400" dirty="0" err="1"/>
              <a:t>shapelets</a:t>
            </a:r>
            <a:endParaRPr lang="en-GB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F7301-4B2D-DF9B-8DAC-ADC671028AE2}"/>
              </a:ext>
            </a:extLst>
          </p:cNvPr>
          <p:cNvSpPr txBox="1"/>
          <p:nvPr/>
        </p:nvSpPr>
        <p:spPr>
          <a:xfrm>
            <a:off x="7120581" y="2282953"/>
            <a:ext cx="4837672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/>
              <a:t>Key Issues</a:t>
            </a:r>
          </a:p>
          <a:p>
            <a:pPr marL="457200" indent="-457200">
              <a:buAutoNum type="arabicPeriod"/>
            </a:pPr>
            <a:r>
              <a:rPr lang="en-GB" sz="2400" dirty="0"/>
              <a:t>How to select </a:t>
            </a:r>
            <a:r>
              <a:rPr lang="en-GB" sz="2400" dirty="0" err="1"/>
              <a:t>shapelets</a:t>
            </a:r>
            <a:r>
              <a:rPr lang="en-GB" sz="2400" dirty="0"/>
              <a:t>?</a:t>
            </a:r>
          </a:p>
          <a:p>
            <a:pPr marL="457200" indent="-457200">
              <a:buAutoNum type="arabicPeriod"/>
            </a:pPr>
            <a:r>
              <a:rPr lang="en-GB" sz="2400" dirty="0"/>
              <a:t>How to measure the distance between a </a:t>
            </a:r>
            <a:r>
              <a:rPr lang="en-GB" sz="2400" dirty="0" err="1"/>
              <a:t>shapelet</a:t>
            </a:r>
            <a:r>
              <a:rPr lang="en-GB" sz="2400" dirty="0"/>
              <a:t> and a single series?</a:t>
            </a:r>
          </a:p>
          <a:p>
            <a:pPr marL="457200" indent="-457200">
              <a:buFont typeface="Arial"/>
              <a:buAutoNum type="arabicPeriod"/>
            </a:pPr>
            <a:r>
              <a:rPr lang="en-GB" sz="2400" dirty="0"/>
              <a:t>How to measure </a:t>
            </a:r>
            <a:r>
              <a:rPr lang="en-GB" sz="2400" dirty="0" err="1"/>
              <a:t>shapelet</a:t>
            </a:r>
            <a:r>
              <a:rPr lang="en-GB" sz="2400" dirty="0"/>
              <a:t> quality?</a:t>
            </a:r>
          </a:p>
          <a:p>
            <a:pPr marL="457200" indent="-457200">
              <a:buAutoNum type="arabicPeriod"/>
            </a:pPr>
            <a:r>
              <a:rPr lang="en-GB" sz="2400" dirty="0"/>
              <a:t>What classifier to use?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07D37F-5EFF-1B20-B637-0F3330D4FB9E}"/>
              </a:ext>
            </a:extLst>
          </p:cNvPr>
          <p:cNvCxnSpPr/>
          <p:nvPr/>
        </p:nvCxnSpPr>
        <p:spPr>
          <a:xfrm>
            <a:off x="3904735" y="2246651"/>
            <a:ext cx="0" cy="644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F9AA99-CCBF-187A-37F5-65CA810B853A}"/>
              </a:ext>
            </a:extLst>
          </p:cNvPr>
          <p:cNvCxnSpPr>
            <a:cxnSpLocks/>
          </p:cNvCxnSpPr>
          <p:nvPr/>
        </p:nvCxnSpPr>
        <p:spPr>
          <a:xfrm flipV="1">
            <a:off x="5807675" y="5196703"/>
            <a:ext cx="0" cy="266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0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A7797B-41EC-A57C-B10A-58F951BC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96" y="285007"/>
            <a:ext cx="10030242" cy="1122300"/>
          </a:xfrm>
        </p:spPr>
        <p:txBody>
          <a:bodyPr/>
          <a:lstStyle/>
          <a:p>
            <a:r>
              <a:rPr lang="en-GB" sz="3000" dirty="0"/>
              <a:t>Visualising </a:t>
            </a:r>
            <a:r>
              <a:rPr lang="en-GB" sz="3000" dirty="0" err="1"/>
              <a:t>Shapelets</a:t>
            </a:r>
            <a:br>
              <a:rPr lang="en-GB" sz="3000" dirty="0"/>
            </a:br>
            <a:r>
              <a:rPr lang="en-GB" sz="1800" dirty="0"/>
              <a:t>https://www.aeon-toolkit.org/en/stable/examples/classification/shapelet_based.html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B9443A-F0F9-043E-3ABE-6FDB57A8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54" y="1257453"/>
            <a:ext cx="6706536" cy="22672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158E7F-7846-DB31-AEE2-DCE0FD3E4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992" y="1257453"/>
            <a:ext cx="4867954" cy="4010585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BC113A83-E404-06FF-3C95-0F4F24F07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60" y="3836876"/>
            <a:ext cx="5937662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</a:rPr>
              <a:t>"""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</a:rPr>
              <a:t>Shapelet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</a:rPr>
              <a:t> based time series classifiers."""</a:t>
            </a:r>
            <a:b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</a:rPr>
            </a:br>
            <a:b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__all__ = [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MrSQMClassifier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ShapeletTransformClassifier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RDSTClassifier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SASTClassifier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RSASTClassifier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LearningShapeletClassifier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3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</p:spPr>
        <p:txBody>
          <a:bodyPr/>
          <a:lstStyle/>
          <a:p>
            <a:r>
              <a:rPr lang="en-GB" sz="4000" dirty="0">
                <a:solidFill>
                  <a:schemeClr val="accent4">
                    <a:lumMod val="50000"/>
                  </a:schemeClr>
                </a:solidFill>
              </a:rPr>
              <a:t>Human Activity Recognition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72477" y="662239"/>
            <a:ext cx="9771288" cy="852322"/>
          </a:xfrm>
        </p:spPr>
        <p:txBody>
          <a:bodyPr/>
          <a:lstStyle/>
          <a:p>
            <a:r>
              <a:rPr lang="en-GB" sz="2800" dirty="0">
                <a:solidFill>
                  <a:schemeClr val="bg1"/>
                </a:solidFill>
              </a:rPr>
              <a:t>Gestures (</a:t>
            </a:r>
            <a:r>
              <a:rPr lang="en-GB" sz="2800" dirty="0" err="1">
                <a:solidFill>
                  <a:schemeClr val="bg1"/>
                </a:solidFill>
              </a:rPr>
              <a:t>Uwave</a:t>
            </a:r>
            <a:r>
              <a:rPr lang="en-GB" sz="2800" dirty="0">
                <a:solidFill>
                  <a:schemeClr val="bg1"/>
                </a:solidFill>
              </a:rPr>
              <a:t>), Cricket hand signals, Gun Point, Asphalt road condition, inline skating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10" y="1800410"/>
            <a:ext cx="4757198" cy="1628590"/>
          </a:xfrm>
          <a:prstGeom prst="rect">
            <a:avLst/>
          </a:prstGeom>
        </p:spPr>
      </p:pic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2112796"/>
              </p:ext>
            </p:extLst>
          </p:nvPr>
        </p:nvGraphicFramePr>
        <p:xfrm>
          <a:off x="572154" y="3523509"/>
          <a:ext cx="3275291" cy="1872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641E5318-18F3-7F0F-E1D2-75D5C9E0A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902" y="1586029"/>
            <a:ext cx="3680202" cy="18771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A2440F-4245-DF8F-8DFE-A176C5DF5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171" y="1761937"/>
            <a:ext cx="1105740" cy="1628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9EFC74-6514-FA87-8BEA-844F2BB1E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976" y="4228372"/>
            <a:ext cx="2704632" cy="2087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DF2769-12DC-077B-1787-8C7370C9C3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2482" y="3710510"/>
            <a:ext cx="2447727" cy="22252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C68F4-ACF8-7492-E7E4-8526E7A47E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5841" y="4459837"/>
            <a:ext cx="2061222" cy="18726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20F3EA-6CD8-9ED2-1240-A04C2C6170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457" y="5133951"/>
            <a:ext cx="2372041" cy="17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5048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A7797B-41EC-A57C-B10A-58F951BC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7814" y="125110"/>
            <a:ext cx="11360800" cy="1122300"/>
          </a:xfrm>
        </p:spPr>
        <p:txBody>
          <a:bodyPr/>
          <a:lstStyle/>
          <a:p>
            <a:r>
              <a:rPr lang="en-GB" dirty="0"/>
              <a:t>Best in class: RDST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A8B78-D1CE-B2B6-70BE-9CBB762679DA}"/>
              </a:ext>
            </a:extLst>
          </p:cNvPr>
          <p:cNvSpPr txBox="1"/>
          <p:nvPr/>
        </p:nvSpPr>
        <p:spPr>
          <a:xfrm>
            <a:off x="8115300" y="1554336"/>
            <a:ext cx="3147686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Inspired by ROCKET, RDST employs dilation to improve performance.</a:t>
            </a:r>
            <a:endParaRPr lang="en-GB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4E28D-4C65-A65D-B9C8-E3C6C23AD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92816"/>
            <a:ext cx="7702089" cy="2136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56F426-EEE4-C262-84D3-7833A9CE7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261" y="3790213"/>
            <a:ext cx="7678222" cy="2810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6A7D1F-0154-D257-40A9-38D7094EB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874" y="4293647"/>
            <a:ext cx="1708199" cy="1474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B378C8-BB31-56C1-48F6-C95C88830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51" y="4293647"/>
            <a:ext cx="1125826" cy="147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5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37EA7A-F78C-474C-9C58-815B9A50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99030"/>
            <a:ext cx="11720945" cy="582879"/>
          </a:xfrm>
        </p:spPr>
        <p:txBody>
          <a:bodyPr/>
          <a:lstStyle/>
          <a:p>
            <a:r>
              <a:rPr lang="en-GB" sz="6000" dirty="0"/>
              <a:t>Convolution Based Pipelines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48892B-B312-A335-AD43-4F22A353B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1760"/>
            <a:ext cx="8306366" cy="3479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3237A3-0543-AF4B-F1DB-30E738D67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621" y="2122942"/>
            <a:ext cx="2118282" cy="240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60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20AE5C3-3483-1D1C-9FC6-C32850395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29999"/>
            <a:ext cx="5988358" cy="175904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37EA7A-F78C-474C-9C58-815B9A50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030" y="274473"/>
            <a:ext cx="9069132" cy="582879"/>
          </a:xfrm>
        </p:spPr>
        <p:txBody>
          <a:bodyPr/>
          <a:lstStyle/>
          <a:p>
            <a:r>
              <a:rPr lang="en-GB" sz="3600" dirty="0"/>
              <a:t>Convolution/kernel </a:t>
            </a:r>
            <a:r>
              <a:rPr lang="en-GB" sz="3600" dirty="0" err="1"/>
              <a:t>based:ROCKET</a:t>
            </a:r>
            <a:endParaRPr lang="en-GB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2DD45-B002-4288-E9B0-75E38E0EE6EF}"/>
              </a:ext>
            </a:extLst>
          </p:cNvPr>
          <p:cNvSpPr txBox="1"/>
          <p:nvPr/>
        </p:nvSpPr>
        <p:spPr>
          <a:xfrm>
            <a:off x="0" y="1332663"/>
            <a:ext cx="11801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Geoff Webb’s group in Monash proposed a simple approach to TSC that does surprisingly well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671A5F-F7C9-F47A-454D-265C427E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86" y="3888788"/>
            <a:ext cx="5546495" cy="23230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17583C-6642-17EE-1B48-C4135A821953}"/>
              </a:ext>
            </a:extLst>
          </p:cNvPr>
          <p:cNvSpPr txBox="1"/>
          <p:nvPr/>
        </p:nvSpPr>
        <p:spPr>
          <a:xfrm>
            <a:off x="631348" y="2278468"/>
            <a:ext cx="716074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2400" dirty="0"/>
              <a:t>Create a large number of random convolutions</a:t>
            </a:r>
          </a:p>
          <a:p>
            <a:pPr marL="457200" indent="-457200">
              <a:buAutoNum type="arabicPeriod"/>
            </a:pPr>
            <a:r>
              <a:rPr lang="en-GB" sz="2400" dirty="0"/>
              <a:t>Create feature vectors by pooling operations</a:t>
            </a:r>
          </a:p>
          <a:p>
            <a:pPr marL="457200" indent="-457200">
              <a:buAutoNum type="arabicPeriod"/>
            </a:pPr>
            <a:r>
              <a:rPr lang="en-GB" sz="2400" dirty="0"/>
              <a:t>Fit a linear classifier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A18B6-3C45-E0C4-9089-037EC372C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3903" y="5050721"/>
            <a:ext cx="1010714" cy="15136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D4F4DB-1EBF-288F-35E6-4D02D8161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5621" y="2122942"/>
            <a:ext cx="2118282" cy="2400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B10F99-7862-6A76-290B-305209F40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0260" y="6211869"/>
            <a:ext cx="1423902" cy="52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34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37EA7A-F78C-474C-9C58-815B9A50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372" y="66093"/>
            <a:ext cx="7355827" cy="1146170"/>
          </a:xfrm>
        </p:spPr>
        <p:txBody>
          <a:bodyPr/>
          <a:lstStyle/>
          <a:p>
            <a:r>
              <a:rPr lang="en-GB" sz="6000" dirty="0"/>
              <a:t>ROCKET transform</a:t>
            </a:r>
          </a:p>
        </p:txBody>
      </p:sp>
      <p:pic>
        <p:nvPicPr>
          <p:cNvPr id="4" name="Picture 3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13771772-5212-C361-1BCA-A053DA044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97" t="23020" r="11451" b="16061"/>
          <a:stretch/>
        </p:blipFill>
        <p:spPr>
          <a:xfrm>
            <a:off x="665018" y="2860420"/>
            <a:ext cx="1975606" cy="1467293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92594BC-0FC5-E508-D8A2-83B49A96B9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89" t="26872" r="11016" b="11149"/>
          <a:stretch/>
        </p:blipFill>
        <p:spPr>
          <a:xfrm>
            <a:off x="5380607" y="2338015"/>
            <a:ext cx="1072421" cy="796799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F7C284D-439B-1EE3-15A6-6A5A7E99D5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07" t="24062" r="11184" b="11300"/>
          <a:stretch/>
        </p:blipFill>
        <p:spPr>
          <a:xfrm>
            <a:off x="5818170" y="3111573"/>
            <a:ext cx="1072421" cy="831939"/>
          </a:xfrm>
          <a:prstGeom prst="rect">
            <a:avLst/>
          </a:prstGeom>
        </p:spPr>
      </p:pic>
      <p:pic>
        <p:nvPicPr>
          <p:cNvPr id="8" name="Picture 7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B38928CD-5578-4296-7B42-9411C59056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97" t="26956" r="11208" b="11844"/>
          <a:stretch/>
        </p:blipFill>
        <p:spPr>
          <a:xfrm>
            <a:off x="6092876" y="3872375"/>
            <a:ext cx="1133982" cy="83194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7F3691E-67C2-914E-BEA9-66A117AB34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575" t="25896" r="11271" b="10955"/>
          <a:stretch/>
        </p:blipFill>
        <p:spPr>
          <a:xfrm>
            <a:off x="4151357" y="3899528"/>
            <a:ext cx="944257" cy="716169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971300F-7DAD-C490-C364-E582F7FF99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2943" b="80117" l="15625" r="88021">
                        <a14:foregroundMark x1="48785" y1="53801" x2="77951" y2="34503"/>
                        <a14:foregroundMark x1="77951" y1="34503" x2="88194" y2="49123"/>
                        <a14:foregroundMark x1="49306" y1="53801" x2="25694" y2="80117"/>
                        <a14:foregroundMark x1="25694" y1="80117" x2="15625" y2="75049"/>
                        <a14:foregroundMark x1="53993" y1="46589" x2="51389" y2="47758"/>
                      </a14:backgroundRemoval>
                    </a14:imgEffect>
                  </a14:imgLayer>
                </a14:imgProps>
              </a:ext>
            </a:extLst>
          </a:blip>
          <a:srcRect l="14420" t="27613" r="11424" b="16785"/>
          <a:stretch/>
        </p:blipFill>
        <p:spPr>
          <a:xfrm>
            <a:off x="3794682" y="3192464"/>
            <a:ext cx="1072421" cy="71616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EB9C668-0243-304B-C568-49B89C6B4F8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661" t="24966" r="11458" b="11090"/>
          <a:stretch/>
        </p:blipFill>
        <p:spPr>
          <a:xfrm>
            <a:off x="3506348" y="2480848"/>
            <a:ext cx="929100" cy="716169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3138CF94-DEA9-BB49-205F-87F4F395AE7D}"/>
              </a:ext>
            </a:extLst>
          </p:cNvPr>
          <p:cNvSpPr txBox="1">
            <a:spLocks/>
          </p:cNvSpPr>
          <p:nvPr/>
        </p:nvSpPr>
        <p:spPr>
          <a:xfrm>
            <a:off x="8020845" y="3022583"/>
            <a:ext cx="779636" cy="114296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dirty="0"/>
              <a:t>Max </a:t>
            </a:r>
          </a:p>
          <a:p>
            <a:pPr marL="114300" indent="0">
              <a:buFont typeface="Arial"/>
              <a:buNone/>
            </a:pPr>
            <a:endParaRPr lang="en-US" b="1" dirty="0"/>
          </a:p>
          <a:p>
            <a:pPr marL="114300" indent="0">
              <a:buFont typeface="Arial"/>
              <a:buNone/>
            </a:pPr>
            <a:r>
              <a:rPr lang="en-US" b="1" dirty="0"/>
              <a:t>PPV</a:t>
            </a:r>
            <a:endParaRPr lang="en-GB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A307BB-84F4-6746-75D4-A98399461546}"/>
              </a:ext>
            </a:extLst>
          </p:cNvPr>
          <p:cNvCxnSpPr>
            <a:cxnSpLocks/>
          </p:cNvCxnSpPr>
          <p:nvPr/>
        </p:nvCxnSpPr>
        <p:spPr>
          <a:xfrm>
            <a:off x="2744372" y="2940124"/>
            <a:ext cx="526936" cy="1"/>
          </a:xfrm>
          <a:prstGeom prst="straightConnector1">
            <a:avLst/>
          </a:prstGeom>
          <a:ln>
            <a:solidFill>
              <a:srgbClr val="00AE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20E423-ED45-907D-ECE1-6887982F65B8}"/>
              </a:ext>
            </a:extLst>
          </p:cNvPr>
          <p:cNvCxnSpPr>
            <a:cxnSpLocks/>
          </p:cNvCxnSpPr>
          <p:nvPr/>
        </p:nvCxnSpPr>
        <p:spPr>
          <a:xfrm>
            <a:off x="2744372" y="3610020"/>
            <a:ext cx="831511" cy="0"/>
          </a:xfrm>
          <a:prstGeom prst="straightConnector1">
            <a:avLst/>
          </a:prstGeom>
          <a:ln>
            <a:solidFill>
              <a:srgbClr val="00AE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E29323-C44D-A61F-EDBD-22E2CD7CDA10}"/>
              </a:ext>
            </a:extLst>
          </p:cNvPr>
          <p:cNvCxnSpPr>
            <a:cxnSpLocks/>
          </p:cNvCxnSpPr>
          <p:nvPr/>
        </p:nvCxnSpPr>
        <p:spPr>
          <a:xfrm>
            <a:off x="2744372" y="4288345"/>
            <a:ext cx="1226526" cy="0"/>
          </a:xfrm>
          <a:prstGeom prst="straightConnector1">
            <a:avLst/>
          </a:prstGeom>
          <a:ln>
            <a:solidFill>
              <a:srgbClr val="00AE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1ED399-EFA5-9EC3-B08F-80F73AD5FD66}"/>
              </a:ext>
            </a:extLst>
          </p:cNvPr>
          <p:cNvCxnSpPr>
            <a:cxnSpLocks/>
          </p:cNvCxnSpPr>
          <p:nvPr/>
        </p:nvCxnSpPr>
        <p:spPr>
          <a:xfrm>
            <a:off x="4639054" y="2940124"/>
            <a:ext cx="526936" cy="1"/>
          </a:xfrm>
          <a:prstGeom prst="straightConnector1">
            <a:avLst/>
          </a:prstGeom>
          <a:ln>
            <a:solidFill>
              <a:srgbClr val="00AE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87E831-0469-9AF6-5223-37881F61EEEC}"/>
              </a:ext>
            </a:extLst>
          </p:cNvPr>
          <p:cNvCxnSpPr>
            <a:cxnSpLocks/>
          </p:cNvCxnSpPr>
          <p:nvPr/>
        </p:nvCxnSpPr>
        <p:spPr>
          <a:xfrm>
            <a:off x="5038442" y="3610020"/>
            <a:ext cx="526936" cy="1"/>
          </a:xfrm>
          <a:prstGeom prst="straightConnector1">
            <a:avLst/>
          </a:prstGeom>
          <a:ln>
            <a:solidFill>
              <a:srgbClr val="00AE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92B3DA-1092-BFBA-6F67-486BEF22AB11}"/>
              </a:ext>
            </a:extLst>
          </p:cNvPr>
          <p:cNvCxnSpPr>
            <a:cxnSpLocks/>
          </p:cNvCxnSpPr>
          <p:nvPr/>
        </p:nvCxnSpPr>
        <p:spPr>
          <a:xfrm>
            <a:off x="5333673" y="4288345"/>
            <a:ext cx="526936" cy="1"/>
          </a:xfrm>
          <a:prstGeom prst="straightConnector1">
            <a:avLst/>
          </a:prstGeom>
          <a:ln>
            <a:solidFill>
              <a:srgbClr val="00AE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1BB483-F7AB-85D3-9D27-9DE7F9464E6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643096" y="2961301"/>
            <a:ext cx="1377749" cy="632766"/>
          </a:xfrm>
          <a:prstGeom prst="straightConnector1">
            <a:avLst/>
          </a:prstGeom>
          <a:ln>
            <a:solidFill>
              <a:srgbClr val="00AE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B5686C-1FEA-5AD5-E892-2297BB05FEE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145808" y="3594067"/>
            <a:ext cx="875037" cy="0"/>
          </a:xfrm>
          <a:prstGeom prst="straightConnector1">
            <a:avLst/>
          </a:prstGeom>
          <a:ln>
            <a:solidFill>
              <a:srgbClr val="00AE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B7E53D-B944-3DB1-FBA4-01A8139B944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368257" y="3594067"/>
            <a:ext cx="652588" cy="683672"/>
          </a:xfrm>
          <a:prstGeom prst="straightConnector1">
            <a:avLst/>
          </a:prstGeom>
          <a:ln>
            <a:solidFill>
              <a:srgbClr val="00AE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C850E1-E363-19E4-810B-DDF1183F73AA}"/>
              </a:ext>
            </a:extLst>
          </p:cNvPr>
          <p:cNvCxnSpPr>
            <a:cxnSpLocks/>
          </p:cNvCxnSpPr>
          <p:nvPr/>
        </p:nvCxnSpPr>
        <p:spPr>
          <a:xfrm>
            <a:off x="8988418" y="3559611"/>
            <a:ext cx="608363" cy="0"/>
          </a:xfrm>
          <a:prstGeom prst="straightConnector1">
            <a:avLst/>
          </a:prstGeom>
          <a:ln>
            <a:solidFill>
              <a:srgbClr val="00AE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334B795-AA6F-D038-4301-A27FBFF5B01C}"/>
              </a:ext>
            </a:extLst>
          </p:cNvPr>
          <p:cNvSpPr/>
          <p:nvPr/>
        </p:nvSpPr>
        <p:spPr>
          <a:xfrm>
            <a:off x="8074558" y="2961301"/>
            <a:ext cx="779637" cy="1142968"/>
          </a:xfrm>
          <a:prstGeom prst="rect">
            <a:avLst/>
          </a:prstGeom>
          <a:noFill/>
          <a:ln w="38100">
            <a:solidFill>
              <a:srgbClr val="50006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graphicFrame>
        <p:nvGraphicFramePr>
          <p:cNvPr id="24" name="Table 15">
            <a:extLst>
              <a:ext uri="{FF2B5EF4-FFF2-40B4-BE49-F238E27FC236}">
                <a16:creationId xmlns:a16="http://schemas.microsoft.com/office/drawing/2014/main" id="{BE8E700C-E264-5511-912D-FA5BED395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141115"/>
              </p:ext>
            </p:extLst>
          </p:nvPr>
        </p:nvGraphicFramePr>
        <p:xfrm>
          <a:off x="9701012" y="1672813"/>
          <a:ext cx="500838" cy="2924001"/>
        </p:xfrm>
        <a:graphic>
          <a:graphicData uri="http://schemas.openxmlformats.org/drawingml/2006/table">
            <a:tbl>
              <a:tblPr firstRow="1" bandRow="1"/>
              <a:tblGrid>
                <a:gridCol w="500838">
                  <a:extLst>
                    <a:ext uri="{9D8B030D-6E8A-4147-A177-3AD203B41FA5}">
                      <a16:colId xmlns:a16="http://schemas.microsoft.com/office/drawing/2014/main" val="3670755253"/>
                    </a:ext>
                  </a:extLst>
                </a:gridCol>
              </a:tblGrid>
              <a:tr h="363681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Max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305301"/>
                  </a:ext>
                </a:extLst>
              </a:tr>
              <a:tr h="363681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PPV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603746"/>
                  </a:ext>
                </a:extLst>
              </a:tr>
              <a:tr h="363681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Max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004993"/>
                  </a:ext>
                </a:extLst>
              </a:tr>
              <a:tr h="363681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PPV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673582"/>
                  </a:ext>
                </a:extLst>
              </a:tr>
              <a:tr h="363681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575185"/>
                  </a:ext>
                </a:extLst>
              </a:tr>
              <a:tr h="363681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Max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956252"/>
                  </a:ext>
                </a:extLst>
              </a:tr>
              <a:tr h="363681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PPV</a:t>
                      </a:r>
                    </a:p>
                    <a:p>
                      <a:pPr algn="ctr"/>
                      <a:r>
                        <a:rPr lang="en-GB" sz="11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362999"/>
                  </a:ext>
                </a:extLst>
              </a:tr>
            </a:tbl>
          </a:graphicData>
        </a:graphic>
      </p:graphicFrame>
      <p:sp>
        <p:nvSpPr>
          <p:cNvPr id="25" name="TextBox 13">
            <a:extLst>
              <a:ext uri="{FF2B5EF4-FFF2-40B4-BE49-F238E27FC236}">
                <a16:creationId xmlns:a16="http://schemas.microsoft.com/office/drawing/2014/main" id="{25C05443-681B-87B9-13A9-AB387781D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337" y="1389520"/>
            <a:ext cx="17016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b="1" dirty="0"/>
              <a:t>1. </a:t>
            </a:r>
            <a:r>
              <a:rPr lang="en-GB" altLang="en-US" sz="1600" dirty="0"/>
              <a:t>Window through series</a:t>
            </a: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EC039B53-F0B2-AC0D-B0E0-0828896F8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1910" y="1395435"/>
            <a:ext cx="17016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b="1" dirty="0"/>
              <a:t>2. </a:t>
            </a:r>
            <a:r>
              <a:rPr lang="en-GB" altLang="en-US" sz="1600" dirty="0"/>
              <a:t>Apply Kernel to each window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0DB0FE46-D79E-554F-3329-9C7924AA6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943" y="1378304"/>
            <a:ext cx="17016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b="1" dirty="0"/>
              <a:t>3. </a:t>
            </a:r>
            <a:r>
              <a:rPr lang="en-GB" altLang="en-US" sz="1600" dirty="0"/>
              <a:t>Extract max and PPV for all windows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BCFE3636-DC71-0B80-21A3-7DB2634D3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971" y="1512630"/>
            <a:ext cx="17016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/>
              <a:t>For each kernel…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6120D16A-DDEE-FF50-8192-C2B729304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663" y="4837418"/>
            <a:ext cx="1701653" cy="83099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/>
              <a:t>This is called the </a:t>
            </a:r>
            <a:r>
              <a:rPr lang="en-GB" altLang="en-US" sz="1600" b="1" dirty="0"/>
              <a:t>activation map</a:t>
            </a:r>
            <a:r>
              <a:rPr lang="en-GB" altLang="en-US" sz="1600" dirty="0"/>
              <a:t> in deep learning</a:t>
            </a: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C574468F-3C5B-C7C5-F331-9730AA97D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2279" y="4837418"/>
            <a:ext cx="1701653" cy="83099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/>
              <a:t>This is called the </a:t>
            </a:r>
            <a:r>
              <a:rPr lang="en-GB" altLang="en-US" sz="1600" b="1" dirty="0"/>
              <a:t>pooling operation </a:t>
            </a:r>
            <a:r>
              <a:rPr lang="en-GB" altLang="en-US" sz="1600" dirty="0"/>
              <a:t>in deep learning</a:t>
            </a: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6352D285-61C4-6331-603B-BA54953B9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70" y="4832952"/>
            <a:ext cx="1701653" cy="10772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/>
              <a:t>The terms kernel and convolution are used </a:t>
            </a:r>
            <a:r>
              <a:rPr lang="en-GB" altLang="en-US" sz="1600" dirty="0" err="1"/>
              <a:t>interchangably</a:t>
            </a:r>
            <a:endParaRPr lang="en-GB" altLang="en-US" sz="1600" dirty="0"/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C2C284ED-0E62-4E51-EC7F-92FA27CA9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167" y="4832742"/>
            <a:ext cx="1701653" cy="156966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/>
              <a:t>It is used in the same way as a deep learning convolution, </a:t>
            </a:r>
            <a:r>
              <a:rPr lang="en-GB" altLang="en-US" sz="1600" b="1" dirty="0"/>
              <a:t>but it is not learnt. It is random</a:t>
            </a:r>
            <a:endParaRPr lang="en-GB" altLang="en-US" sz="1600" dirty="0"/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D87192EA-546B-CDD4-9E53-86B8768D2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1212" y="4842714"/>
            <a:ext cx="1701653" cy="10772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/>
              <a:t>It is also similar to a </a:t>
            </a:r>
            <a:r>
              <a:rPr lang="en-GB" altLang="en-US" sz="1600" dirty="0" err="1"/>
              <a:t>shapelet</a:t>
            </a:r>
            <a:r>
              <a:rPr lang="en-GB" altLang="en-US" sz="1600" dirty="0"/>
              <a:t>, but it is not from the training data.</a:t>
            </a:r>
          </a:p>
        </p:txBody>
      </p:sp>
      <p:sp>
        <p:nvSpPr>
          <p:cNvPr id="34" name="TextBox 13">
            <a:extLst>
              <a:ext uri="{FF2B5EF4-FFF2-40B4-BE49-F238E27FC236}">
                <a16:creationId xmlns:a16="http://schemas.microsoft.com/office/drawing/2014/main" id="{814F884C-41B2-EB20-1D5A-7F732A193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9895" y="4820218"/>
            <a:ext cx="2452308" cy="132343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 err="1"/>
              <a:t>Shapelet</a:t>
            </a:r>
            <a:r>
              <a:rPr lang="en-GB" altLang="en-US" sz="1600" dirty="0"/>
              <a:t> operation is like max pooling, but </a:t>
            </a:r>
            <a:r>
              <a:rPr lang="en-GB" altLang="en-US" sz="1600" dirty="0" err="1"/>
              <a:t>shapelets</a:t>
            </a:r>
            <a:r>
              <a:rPr lang="en-GB" altLang="en-US" sz="1600" dirty="0"/>
              <a:t> use Euclidean distance instead of dot product, and minimise</a:t>
            </a: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D82B0955-332A-80CF-12A4-4A65A2386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445" y="5806685"/>
            <a:ext cx="1701653" cy="58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/>
              <a:t>PPV is </a:t>
            </a:r>
            <a:r>
              <a:rPr lang="en-GB" altLang="en-US" sz="1600" b="1" dirty="0"/>
              <a:t>percentage of positive values</a:t>
            </a:r>
            <a:endParaRPr lang="en-GB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35474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76FFE-0F86-85E1-8826-3E7386B2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ROCKET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05FFB-3307-6B41-CEE4-E9627802BF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36"/>
          <a:stretch/>
        </p:blipFill>
        <p:spPr>
          <a:xfrm>
            <a:off x="415600" y="3315724"/>
            <a:ext cx="9715500" cy="3053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C0F0A1-336D-781B-24E5-3A1106334F96}"/>
              </a:ext>
            </a:extLst>
          </p:cNvPr>
          <p:cNvSpPr txBox="1"/>
          <p:nvPr/>
        </p:nvSpPr>
        <p:spPr>
          <a:xfrm>
            <a:off x="9673571" y="2094705"/>
            <a:ext cx="1529586" cy="450892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AU" sz="28700" dirty="0">
                <a:latin typeface="Palace Script MT" panose="030303020206070C0B05" pitchFamily="66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44956-B64F-484A-24DC-FEA5F8A59689}"/>
              </a:ext>
            </a:extLst>
          </p:cNvPr>
          <p:cNvSpPr txBox="1"/>
          <p:nvPr/>
        </p:nvSpPr>
        <p:spPr>
          <a:xfrm>
            <a:off x="10649226" y="4619327"/>
            <a:ext cx="158408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AU" dirty="0"/>
              <a:t>linear classifier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5D5870-CECF-A961-8C00-52C668D548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608" r="46871" b="2866"/>
          <a:stretch/>
        </p:blipFill>
        <p:spPr>
          <a:xfrm>
            <a:off x="5881218" y="1083631"/>
            <a:ext cx="4966891" cy="2154728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2968428-66D5-9ABD-0AC2-DAD65D242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045" y="1431305"/>
            <a:ext cx="4887191" cy="1229609"/>
          </a:xfrm>
        </p:spPr>
        <p:txBody>
          <a:bodyPr/>
          <a:lstStyle/>
          <a:p>
            <a:pPr marL="114300" indent="0">
              <a:buNone/>
            </a:pPr>
            <a:r>
              <a:rPr lang="en-GB" dirty="0"/>
              <a:t>The ROCKET classifier applies thousands of randomly generated kernels (length, weights, bias, dilation, and padding) and builds a linear classifier with the pooled output.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8D196B8-CE22-59B5-158D-AB303DE4079F}"/>
              </a:ext>
            </a:extLst>
          </p:cNvPr>
          <p:cNvSpPr txBox="1">
            <a:spLocks/>
          </p:cNvSpPr>
          <p:nvPr/>
        </p:nvSpPr>
        <p:spPr>
          <a:xfrm>
            <a:off x="0" y="6369627"/>
            <a:ext cx="12192000" cy="48498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tx1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100" dirty="0"/>
              <a:t>Dempster, A., </a:t>
            </a:r>
            <a:r>
              <a:rPr lang="en-GB" sz="1100" dirty="0" err="1"/>
              <a:t>Petitjean</a:t>
            </a:r>
            <a:r>
              <a:rPr lang="en-GB" sz="1100" dirty="0"/>
              <a:t>, F. and Webb, G.I., 2020. ROCKET: exceptionally fast and accurate time series classification using random convolutional kernels. </a:t>
            </a:r>
            <a:r>
              <a:rPr lang="en-GB" sz="1100" i="1" dirty="0"/>
              <a:t>Data Mining and Knowledge Discovery</a:t>
            </a:r>
            <a:r>
              <a:rPr lang="en-GB" sz="1100" dirty="0"/>
              <a:t>, </a:t>
            </a:r>
            <a:r>
              <a:rPr lang="en-GB" sz="1100" i="1" dirty="0"/>
              <a:t>34</a:t>
            </a:r>
            <a:r>
              <a:rPr lang="en-GB" sz="1100" dirty="0"/>
              <a:t>(5), pp.1454-1495.</a:t>
            </a:r>
          </a:p>
        </p:txBody>
      </p:sp>
    </p:spTree>
    <p:extLst>
      <p:ext uri="{BB962C8B-B14F-4D97-AF65-F5344CB8AC3E}">
        <p14:creationId xmlns:p14="http://schemas.microsoft.com/office/powerpoint/2010/main" val="3852624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CD1A63-661D-3075-B7E8-E0E09B4AA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ROCKET Variants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159CCF-6CDB-5B84-0A21-B81CB3340A38}"/>
              </a:ext>
            </a:extLst>
          </p:cNvPr>
          <p:cNvSpPr txBox="1">
            <a:spLocks/>
          </p:cNvSpPr>
          <p:nvPr/>
        </p:nvSpPr>
        <p:spPr>
          <a:xfrm>
            <a:off x="266700" y="1046162"/>
            <a:ext cx="10515600" cy="132556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tx1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dirty="0" err="1"/>
              <a:t>MiniRocket</a:t>
            </a:r>
            <a:endParaRPr lang="en-AU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9D6BE2-DD6F-A35F-29A5-FF91B42BCE34}"/>
              </a:ext>
            </a:extLst>
          </p:cNvPr>
          <p:cNvSpPr txBox="1">
            <a:spLocks/>
          </p:cNvSpPr>
          <p:nvPr/>
        </p:nvSpPr>
        <p:spPr>
          <a:xfrm>
            <a:off x="193964" y="1708943"/>
            <a:ext cx="10515600" cy="435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tx1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dirty="0"/>
              <a:t>Random → </a:t>
            </a:r>
            <a:r>
              <a:rPr lang="en-AU" b="1" dirty="0"/>
              <a:t>fixed </a:t>
            </a:r>
            <a:r>
              <a:rPr lang="en-AU" dirty="0"/>
              <a:t>kernels</a:t>
            </a:r>
            <a:endParaRPr lang="en-AU" b="1" dirty="0"/>
          </a:p>
          <a:p>
            <a:r>
              <a:rPr lang="en-AU" dirty="0"/>
              <a:t>10,000 → </a:t>
            </a:r>
            <a:r>
              <a:rPr lang="en-AU" b="1" dirty="0"/>
              <a:t>84 </a:t>
            </a:r>
            <a:r>
              <a:rPr lang="en-AU" dirty="0"/>
              <a:t>kernels (per dilation)</a:t>
            </a:r>
          </a:p>
          <a:p>
            <a:endParaRPr lang="en-AU" b="1" dirty="0"/>
          </a:p>
          <a:p>
            <a:r>
              <a:rPr lang="en-AU" dirty="0"/>
              <a:t>PPV only</a:t>
            </a:r>
          </a:p>
          <a:p>
            <a:endParaRPr lang="en-AU" dirty="0"/>
          </a:p>
          <a:p>
            <a:r>
              <a:rPr lang="en-AU" b="1" dirty="0"/>
              <a:t>Highly optimised</a:t>
            </a:r>
            <a:r>
              <a:rPr lang="en-AU" dirty="0"/>
              <a:t> (much faster than Rocket)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7FCC0-9B0B-33A2-6160-F1F79126D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7527" y="3627225"/>
            <a:ext cx="3555423" cy="23187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CD228D4-DB0E-1BF1-AF69-BD524020987C}"/>
              </a:ext>
            </a:extLst>
          </p:cNvPr>
          <p:cNvSpPr txBox="1">
            <a:spLocks/>
          </p:cNvSpPr>
          <p:nvPr/>
        </p:nvSpPr>
        <p:spPr>
          <a:xfrm>
            <a:off x="5597236" y="1046162"/>
            <a:ext cx="10515600" cy="132556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tx1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dirty="0" err="1"/>
              <a:t>MultiRocket</a:t>
            </a:r>
            <a:endParaRPr lang="en-AU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E1E6BE-B505-ED29-EC2C-6C2C3F9DDC36}"/>
              </a:ext>
            </a:extLst>
          </p:cNvPr>
          <p:cNvSpPr txBox="1">
            <a:spLocks/>
          </p:cNvSpPr>
          <p:nvPr/>
        </p:nvSpPr>
        <p:spPr>
          <a:xfrm>
            <a:off x="5488132" y="1708943"/>
            <a:ext cx="6437168" cy="435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tx1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dirty="0" err="1"/>
              <a:t>MiniRocket</a:t>
            </a:r>
            <a:r>
              <a:rPr lang="en-AU" dirty="0"/>
              <a:t> plus </a:t>
            </a:r>
            <a:r>
              <a:rPr lang="en-AU" b="1" dirty="0"/>
              <a:t>additional pooling operators</a:t>
            </a:r>
            <a:r>
              <a:rPr lang="en-AU" dirty="0"/>
              <a:t> (plus 1</a:t>
            </a:r>
            <a:r>
              <a:rPr lang="en-AU" baseline="30000" dirty="0"/>
              <a:t>st</a:t>
            </a:r>
            <a:r>
              <a:rPr lang="en-AU" dirty="0"/>
              <a:t> order differences)</a:t>
            </a:r>
          </a:p>
          <a:p>
            <a:endParaRPr lang="en-AU" dirty="0"/>
          </a:p>
          <a:p>
            <a:r>
              <a:rPr lang="en-AU" dirty="0"/>
              <a:t>Rocket and </a:t>
            </a:r>
            <a:r>
              <a:rPr lang="en-AU" dirty="0" err="1"/>
              <a:t>MiniRocket</a:t>
            </a:r>
            <a:r>
              <a:rPr lang="en-AU" dirty="0"/>
              <a:t> “miss”: the magnitude of the response, the location of the response, the most prominent single response</a:t>
            </a:r>
          </a:p>
          <a:p>
            <a:endParaRPr lang="en-AU" dirty="0"/>
          </a:p>
          <a:p>
            <a:r>
              <a:rPr lang="en-AU" dirty="0" err="1"/>
              <a:t>MultiRocket</a:t>
            </a:r>
            <a:r>
              <a:rPr lang="en-AU" dirty="0"/>
              <a:t> uses PPV plus:</a:t>
            </a:r>
          </a:p>
          <a:p>
            <a:pPr lvl="1"/>
            <a:r>
              <a:rPr lang="en-AU" b="1" dirty="0">
                <a:latin typeface="Aptos" panose="020B0004020202020204" pitchFamily="34" charset="0"/>
              </a:rPr>
              <a:t>MPV</a:t>
            </a:r>
            <a:r>
              <a:rPr lang="en-AU" dirty="0">
                <a:latin typeface="Aptos" panose="020B0004020202020204" pitchFamily="34" charset="0"/>
              </a:rPr>
              <a:t>: mean of positive values</a:t>
            </a:r>
          </a:p>
          <a:p>
            <a:pPr lvl="1"/>
            <a:r>
              <a:rPr lang="en-AU" b="1" dirty="0">
                <a:latin typeface="Aptos" panose="020B0004020202020204" pitchFamily="34" charset="0"/>
              </a:rPr>
              <a:t>MIPV</a:t>
            </a:r>
            <a:r>
              <a:rPr lang="en-AU" dirty="0">
                <a:latin typeface="Aptos" panose="020B0004020202020204" pitchFamily="34" charset="0"/>
              </a:rPr>
              <a:t>: mean indices of positive values</a:t>
            </a:r>
          </a:p>
          <a:p>
            <a:pPr lvl="1"/>
            <a:r>
              <a:rPr lang="en-AU" b="1" dirty="0">
                <a:latin typeface="Aptos" panose="020B0004020202020204" pitchFamily="34" charset="0"/>
              </a:rPr>
              <a:t>LSPV</a:t>
            </a:r>
            <a:r>
              <a:rPr lang="en-AU" dirty="0">
                <a:latin typeface="Aptos" panose="020B0004020202020204" pitchFamily="34" charset="0"/>
              </a:rPr>
              <a:t>: longest stretch of positive values</a:t>
            </a:r>
          </a:p>
          <a:p>
            <a:pPr lvl="1"/>
            <a:endParaRPr lang="en-AU" dirty="0">
              <a:latin typeface="Aptos" panose="020B0004020202020204" pitchFamily="34" charset="0"/>
            </a:endParaRPr>
          </a:p>
          <a:p>
            <a:r>
              <a:rPr lang="en-AU" dirty="0"/>
              <a:t>Similar speed to </a:t>
            </a:r>
            <a:r>
              <a:rPr lang="en-AU" dirty="0" err="1"/>
              <a:t>MiniRocket</a:t>
            </a:r>
            <a:r>
              <a:rPr lang="en-AU" dirty="0"/>
              <a:t>, significantly more accurate (on average)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BF9CD73-9722-EB32-6085-F77ADEFA09AD}"/>
              </a:ext>
            </a:extLst>
          </p:cNvPr>
          <p:cNvSpPr txBox="1">
            <a:spLocks/>
          </p:cNvSpPr>
          <p:nvPr/>
        </p:nvSpPr>
        <p:spPr>
          <a:xfrm>
            <a:off x="0" y="6080283"/>
            <a:ext cx="12192000" cy="719732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tx1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100" dirty="0"/>
              <a:t>Dempster, A., Schmidt, D.F. and Webb, G.I., 2021, August. </a:t>
            </a:r>
            <a:r>
              <a:rPr lang="en-GB" sz="1100" dirty="0" err="1"/>
              <a:t>Minirocket</a:t>
            </a:r>
            <a:r>
              <a:rPr lang="en-GB" sz="1100" dirty="0"/>
              <a:t>: A very fast (almost) deterministic transform for time series classification. In </a:t>
            </a:r>
            <a:r>
              <a:rPr lang="en-GB" sz="1100" i="1" dirty="0"/>
              <a:t>Proceedings of the 27th ACM SIGKDD conference on knowledge discovery &amp; data mining</a:t>
            </a:r>
            <a:r>
              <a:rPr lang="en-GB" sz="1100" dirty="0"/>
              <a:t> (pp. 248-257).</a:t>
            </a:r>
          </a:p>
          <a:p>
            <a:pPr marL="114300" indent="0">
              <a:buFont typeface="Arial"/>
              <a:buNone/>
            </a:pPr>
            <a:r>
              <a:rPr lang="en-GB" sz="1100" dirty="0"/>
              <a:t>Tan, C.W., Dempster, A., </a:t>
            </a:r>
            <a:r>
              <a:rPr lang="en-GB" sz="1100" dirty="0" err="1"/>
              <a:t>Bergmeir</a:t>
            </a:r>
            <a:r>
              <a:rPr lang="en-GB" sz="1100" dirty="0"/>
              <a:t>, C. and Webb, G.I., 2022. </a:t>
            </a:r>
            <a:r>
              <a:rPr lang="en-GB" sz="1100" dirty="0" err="1"/>
              <a:t>MultiRocket</a:t>
            </a:r>
            <a:r>
              <a:rPr lang="en-GB" sz="1100" dirty="0"/>
              <a:t>: multiple pooling operators and transformations for fast and effective time series classification. </a:t>
            </a:r>
            <a:r>
              <a:rPr lang="en-GB" sz="1100" i="1" dirty="0"/>
              <a:t>Data Mining and Knowledge Discovery</a:t>
            </a:r>
            <a:r>
              <a:rPr lang="en-GB" sz="1100" dirty="0"/>
              <a:t>, </a:t>
            </a:r>
            <a:r>
              <a:rPr lang="en-GB" sz="1100" i="1" dirty="0"/>
              <a:t>36</a:t>
            </a:r>
            <a:r>
              <a:rPr lang="en-GB" sz="1100" dirty="0"/>
              <a:t>(5), pp.1623-1646.</a:t>
            </a:r>
          </a:p>
        </p:txBody>
      </p:sp>
    </p:spTree>
    <p:extLst>
      <p:ext uri="{BB962C8B-B14F-4D97-AF65-F5344CB8AC3E}">
        <p14:creationId xmlns:p14="http://schemas.microsoft.com/office/powerpoint/2010/main" val="3414719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5BF5E6-D264-B1C4-EBBF-D97BEA92B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ROCKET Variants</a:t>
            </a:r>
          </a:p>
        </p:txBody>
      </p:sp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FEB60999-AEB5-8486-7C61-5CF669CDF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328" y="1062039"/>
            <a:ext cx="6011624" cy="296393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142D79-630C-B8F3-5F48-13802949A397}"/>
              </a:ext>
            </a:extLst>
          </p:cNvPr>
          <p:cNvSpPr txBox="1">
            <a:spLocks/>
          </p:cNvSpPr>
          <p:nvPr/>
        </p:nvSpPr>
        <p:spPr>
          <a:xfrm>
            <a:off x="266700" y="1994117"/>
            <a:ext cx="4524678" cy="4032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tx1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dirty="0"/>
              <a:t>Combine Rocket + dictionary methods</a:t>
            </a:r>
          </a:p>
          <a:p>
            <a:pPr lvl="1"/>
            <a:r>
              <a:rPr lang="en-AU" dirty="0"/>
              <a:t>Dictionary methods: count symbolic patterns</a:t>
            </a:r>
          </a:p>
          <a:p>
            <a:pPr lvl="1"/>
            <a:r>
              <a:rPr lang="en-AU" dirty="0"/>
              <a:t>Hydra: </a:t>
            </a:r>
            <a:r>
              <a:rPr lang="en-AU" b="1" dirty="0"/>
              <a:t>count random patterns</a:t>
            </a:r>
            <a:r>
              <a:rPr lang="en-AU" dirty="0"/>
              <a:t> (represented by random convolutional kernels)</a:t>
            </a:r>
          </a:p>
          <a:p>
            <a:endParaRPr lang="en-AU" dirty="0"/>
          </a:p>
          <a:p>
            <a:r>
              <a:rPr lang="en-AU" b="1" dirty="0"/>
              <a:t>Organise kernels into “groups”</a:t>
            </a:r>
          </a:p>
          <a:p>
            <a:r>
              <a:rPr lang="en-AU" dirty="0"/>
              <a:t>Count the kernel in each group with the max output at each timepoint</a:t>
            </a:r>
          </a:p>
          <a:p>
            <a:endParaRPr lang="en-AU" dirty="0"/>
          </a:p>
          <a:p>
            <a:r>
              <a:rPr lang="en-AU" dirty="0"/>
              <a:t>I.e., </a:t>
            </a:r>
            <a:r>
              <a:rPr lang="en-AU" b="1" dirty="0"/>
              <a:t>“competing” convolutional kernels</a:t>
            </a:r>
          </a:p>
          <a:p>
            <a:endParaRPr lang="en-AU" dirty="0"/>
          </a:p>
          <a:p>
            <a:r>
              <a:rPr lang="en-AU" dirty="0"/>
              <a:t>Combine with </a:t>
            </a:r>
            <a:r>
              <a:rPr lang="en-AU" dirty="0" err="1"/>
              <a:t>MultiRocket</a:t>
            </a:r>
            <a:r>
              <a:rPr lang="en-AU" dirty="0"/>
              <a:t> (“</a:t>
            </a:r>
            <a:r>
              <a:rPr lang="en-AU" dirty="0" err="1"/>
              <a:t>MultiRocket+Hydra</a:t>
            </a:r>
            <a:r>
              <a:rPr lang="en-AU" dirty="0"/>
              <a:t>”)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DE3761-67D9-5353-B0A9-4C8E527297FE}"/>
              </a:ext>
            </a:extLst>
          </p:cNvPr>
          <p:cNvSpPr txBox="1">
            <a:spLocks/>
          </p:cNvSpPr>
          <p:nvPr/>
        </p:nvSpPr>
        <p:spPr>
          <a:xfrm>
            <a:off x="616526" y="1362652"/>
            <a:ext cx="10515600" cy="132556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tx1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/>
              <a:t>Hydra</a:t>
            </a: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681159-BC96-03E2-B12E-F0404F69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053" y="4169786"/>
            <a:ext cx="6596823" cy="2208660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06AB30D-8BE7-D17B-CBF4-5EEE5C85E0F1}"/>
              </a:ext>
            </a:extLst>
          </p:cNvPr>
          <p:cNvSpPr txBox="1">
            <a:spLocks/>
          </p:cNvSpPr>
          <p:nvPr/>
        </p:nvSpPr>
        <p:spPr>
          <a:xfrm>
            <a:off x="0" y="6369627"/>
            <a:ext cx="12192000" cy="48498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tx1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100" dirty="0"/>
              <a:t>Dempster, A., Schmidt, D.F. and Webb, G.I., 2023. Hydra: Competing convolutional kernels for fast and accurate time series classification. </a:t>
            </a:r>
            <a:r>
              <a:rPr lang="en-GB" sz="1100" i="1" dirty="0"/>
              <a:t>Data Mining and Knowledge Discovery</a:t>
            </a:r>
            <a:r>
              <a:rPr lang="en-GB" sz="1100" dirty="0"/>
              <a:t>, </a:t>
            </a:r>
            <a:r>
              <a:rPr lang="en-GB" sz="1100" i="1" dirty="0"/>
              <a:t>37</a:t>
            </a:r>
            <a:r>
              <a:rPr lang="en-GB" sz="1100" dirty="0"/>
              <a:t>(5), pp.1779-1805.</a:t>
            </a:r>
          </a:p>
        </p:txBody>
      </p:sp>
    </p:spTree>
    <p:extLst>
      <p:ext uri="{BB962C8B-B14F-4D97-AF65-F5344CB8AC3E}">
        <p14:creationId xmlns:p14="http://schemas.microsoft.com/office/powerpoint/2010/main" val="3402002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A7797B-41EC-A57C-B10A-58F951BC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7814" y="125110"/>
            <a:ext cx="11360800" cy="1122300"/>
          </a:xfrm>
        </p:spPr>
        <p:txBody>
          <a:bodyPr/>
          <a:lstStyle/>
          <a:p>
            <a:r>
              <a:rPr lang="en-GB" dirty="0"/>
              <a:t>Best in class: Multi-Rocket-Hydra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4BFA1-6E9D-FF41-8318-EBEF0661B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45" y="1328445"/>
            <a:ext cx="6108581" cy="2368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70C01F-25F3-491C-87AD-515D5D5F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695" y="4588329"/>
            <a:ext cx="9001781" cy="1824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82E5DD-15F6-2B06-4696-FC8BE28B8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6095" y="1544692"/>
            <a:ext cx="2329771" cy="236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63D6C8-071B-7FE6-7B3A-F0A896829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885697" y="1119304"/>
            <a:ext cx="670398" cy="3219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FF5E0B-54F4-D22B-FA1B-9475AE907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549712" y="1119303"/>
            <a:ext cx="670398" cy="32191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EE5202-8FF1-A1BB-2BBF-130BF9747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881720" y="1119302"/>
            <a:ext cx="670398" cy="32191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2DF595-D037-E3B1-9FF2-54C60E51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220111" y="1119304"/>
            <a:ext cx="670398" cy="321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5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37EA7A-F78C-474C-9C58-815B9A50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8" y="99030"/>
            <a:ext cx="11720945" cy="582879"/>
          </a:xfrm>
        </p:spPr>
        <p:txBody>
          <a:bodyPr/>
          <a:lstStyle/>
          <a:p>
            <a:r>
              <a:rPr lang="en-GB" sz="6000" dirty="0"/>
              <a:t>Dictionary Based Ensembles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88" y="1459228"/>
            <a:ext cx="11283952" cy="5299742"/>
          </a:xfrm>
          <a:prstGeom prst="rect">
            <a:avLst/>
          </a:prstGeom>
          <a:solidFill>
            <a:srgbClr val="70AD46"/>
          </a:solidFill>
        </p:spPr>
      </p:pic>
      <p:sp>
        <p:nvSpPr>
          <p:cNvPr id="4" name="Rectangle 3"/>
          <p:cNvSpPr/>
          <p:nvPr/>
        </p:nvSpPr>
        <p:spPr>
          <a:xfrm>
            <a:off x="9572300" y="1398665"/>
            <a:ext cx="198304" cy="176269"/>
          </a:xfrm>
          <a:prstGeom prst="rect">
            <a:avLst/>
          </a:prstGeom>
          <a:solidFill>
            <a:srgbClr val="70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9737554" y="1269914"/>
            <a:ext cx="2016086" cy="909112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rgbClr val="70AD46"/>
                </a:solidFill>
              </a:rPr>
              <a:t>Class 1</a:t>
            </a:r>
            <a:endParaRPr lang="en-GB" sz="1600" dirty="0">
              <a:solidFill>
                <a:srgbClr val="70AD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37407" y="1396827"/>
            <a:ext cx="198304" cy="176269"/>
          </a:xfrm>
          <a:prstGeom prst="rect">
            <a:avLst/>
          </a:prstGeom>
          <a:solidFill>
            <a:srgbClr val="5C8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11002661" y="1268076"/>
            <a:ext cx="2016086" cy="90911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rgbClr val="5C82C0"/>
                </a:solidFill>
              </a:rPr>
              <a:t>Class 2</a:t>
            </a:r>
            <a:endParaRPr lang="en-GB" sz="1600" dirty="0">
              <a:solidFill>
                <a:srgbClr val="5C82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61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411DF7-E454-D7E1-F8C4-B423A229A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39205"/>
            <a:ext cx="11360800" cy="1788459"/>
          </a:xfrm>
        </p:spPr>
        <p:txBody>
          <a:bodyPr/>
          <a:lstStyle/>
          <a:p>
            <a:pPr marL="114300" indent="0">
              <a:buNone/>
            </a:pPr>
            <a:r>
              <a:rPr lang="en-GB" sz="2000" dirty="0"/>
              <a:t>Dictionary methods based on the bag-of-words model</a:t>
            </a:r>
          </a:p>
          <a:p>
            <a:pPr marL="114300" indent="0">
              <a:buNone/>
            </a:pPr>
            <a:endParaRPr lang="en-GB" sz="2000" dirty="0"/>
          </a:p>
          <a:p>
            <a:pPr marL="114300" indent="0">
              <a:buNone/>
            </a:pPr>
            <a:r>
              <a:rPr lang="en-GB" sz="2000" dirty="0"/>
              <a:t>While </a:t>
            </a:r>
            <a:r>
              <a:rPr lang="en-GB" sz="2000" dirty="0" err="1"/>
              <a:t>shapelets</a:t>
            </a:r>
            <a:r>
              <a:rPr lang="en-GB" sz="2000" dirty="0"/>
              <a:t> look for the presence of a pattern, dictionary methods look for pattern repetition.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0CCD53-3EC5-8121-7890-6E81D40A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Dictionary-based Algorithms</a:t>
            </a:r>
          </a:p>
        </p:txBody>
      </p:sp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C78E828-1B66-BE01-3A24-32E39FF90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41" y="2639800"/>
            <a:ext cx="9867918" cy="40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88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</p:spPr>
        <p:txBody>
          <a:bodyPr/>
          <a:lstStyle/>
          <a:p>
            <a:pPr algn="ctr"/>
            <a:r>
              <a:rPr lang="en-GB" sz="4000" dirty="0">
                <a:solidFill>
                  <a:schemeClr val="accent2">
                    <a:lumMod val="75000"/>
                  </a:schemeClr>
                </a:solidFill>
              </a:rPr>
              <a:t>Sensor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>
                <a:solidFill>
                  <a:schemeClr val="accent2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81200" y="1017914"/>
            <a:ext cx="8229600" cy="852322"/>
          </a:xfrm>
        </p:spPr>
        <p:txBody>
          <a:bodyPr/>
          <a:lstStyle/>
          <a:p>
            <a:r>
              <a:rPr lang="en-GB" dirty="0"/>
              <a:t>Insect wing beats, Car Engines, Phonemes (sound), Worm Motion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5FCF93-D0F5-30C0-C65F-2ACDB383DE3D}"/>
              </a:ext>
            </a:extLst>
          </p:cNvPr>
          <p:cNvSpPr txBox="1">
            <a:spLocks/>
          </p:cNvSpPr>
          <p:nvPr/>
        </p:nvSpPr>
        <p:spPr>
          <a:xfrm>
            <a:off x="1541416" y="677161"/>
            <a:ext cx="9548949" cy="852322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000" dirty="0">
                <a:solidFill>
                  <a:schemeClr val="bg1"/>
                </a:solidFill>
              </a:rPr>
              <a:t>Car engines, light curves, lightning, electric devices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882EBA-2AC2-F966-0483-AEB855BE3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467" y="1364904"/>
            <a:ext cx="3637969" cy="17376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C4A9ED-1C3C-5EA6-C239-D29CA43ED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696" y="3239368"/>
            <a:ext cx="3436977" cy="18403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8AA4AD-73A5-80A5-C655-C07294AB5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205" y="1820161"/>
            <a:ext cx="1609516" cy="30021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62D19F-6FA3-8C37-2448-2F3DCE4DF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375" y="1870236"/>
            <a:ext cx="2930476" cy="1558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A4639D-F933-B0C3-04AF-77A9F8400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6069" y="1501733"/>
            <a:ext cx="1963465" cy="1737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024DE5-638C-7A24-9AF8-9D81D75E7D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4001" y="5112986"/>
            <a:ext cx="1609517" cy="14908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221AAA-22CB-E9FA-F872-FD66D360A0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7157" y="5289302"/>
            <a:ext cx="3297301" cy="1193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A394A7-69A0-82B5-DA00-A3766D310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375" y="3814578"/>
            <a:ext cx="4728546" cy="265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27234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87146-8363-4FEE-F958-81A1A8F8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782" y="162537"/>
            <a:ext cx="5279522" cy="897639"/>
          </a:xfrm>
        </p:spPr>
        <p:txBody>
          <a:bodyPr/>
          <a:lstStyle/>
          <a:p>
            <a:r>
              <a:rPr lang="en-GB" sz="4400" dirty="0"/>
              <a:t>SAX Transform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9AE1C-7EA6-74C7-F5C0-5151063CF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08"/>
          <a:stretch/>
        </p:blipFill>
        <p:spPr>
          <a:xfrm>
            <a:off x="535358" y="1182731"/>
            <a:ext cx="9052340" cy="5226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5907D2-0C4A-DF34-C9FE-9BAB05F24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068" y="2649143"/>
            <a:ext cx="1366002" cy="1366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C259A1-4E7F-A91D-AD3A-07B0C46C6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852" y="4208857"/>
            <a:ext cx="3187148" cy="248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05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26A574-26F1-41C7-6E81-DD925FB2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22" y="194604"/>
            <a:ext cx="6193922" cy="582879"/>
          </a:xfrm>
        </p:spPr>
        <p:txBody>
          <a:bodyPr/>
          <a:lstStyle/>
          <a:p>
            <a:r>
              <a:rPr lang="en-GB" sz="4400" dirty="0"/>
              <a:t>SFA Transform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4FE6F-4C11-5E90-4B58-DFB96BA96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3" b="3594"/>
          <a:stretch/>
        </p:blipFill>
        <p:spPr>
          <a:xfrm>
            <a:off x="1664277" y="1111827"/>
            <a:ext cx="9139558" cy="5378732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FC57A41-7636-27A7-A3F0-CC053E073258}"/>
              </a:ext>
            </a:extLst>
          </p:cNvPr>
          <p:cNvSpPr txBox="1">
            <a:spLocks/>
          </p:cNvSpPr>
          <p:nvPr/>
        </p:nvSpPr>
        <p:spPr>
          <a:xfrm>
            <a:off x="0" y="6369628"/>
            <a:ext cx="12192000" cy="29376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tx1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100" dirty="0"/>
              <a:t>Schäfer, P. and </a:t>
            </a:r>
            <a:r>
              <a:rPr lang="en-GB" sz="1100" dirty="0" err="1"/>
              <a:t>Högqvist</a:t>
            </a:r>
            <a:r>
              <a:rPr lang="en-GB" sz="1100" dirty="0"/>
              <a:t>, M., 2012, March. SFA: a symbolic </a:t>
            </a:r>
            <a:r>
              <a:rPr lang="en-GB" sz="1100" dirty="0" err="1"/>
              <a:t>fourier</a:t>
            </a:r>
            <a:r>
              <a:rPr lang="en-GB" sz="1100" dirty="0"/>
              <a:t> approximation and index for similarity search in high dimensional datasets. In </a:t>
            </a:r>
            <a:r>
              <a:rPr lang="en-GB" sz="1100" i="1" dirty="0"/>
              <a:t>Proceedings of the 15th international conference on extending database technology</a:t>
            </a:r>
            <a:r>
              <a:rPr lang="en-GB" sz="1100" dirty="0"/>
              <a:t> (pp. 516-527).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E1AFAE-0650-015D-8F3E-8694D081C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700" y="0"/>
            <a:ext cx="891300" cy="111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4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BE3F23-B0FD-05EF-7B68-67E9675B9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1" y="1536633"/>
            <a:ext cx="3200436" cy="4555200"/>
          </a:xfrm>
        </p:spPr>
        <p:txBody>
          <a:bodyPr/>
          <a:lstStyle/>
          <a:p>
            <a:pPr marL="114300" indent="0">
              <a:buNone/>
            </a:pPr>
            <a:r>
              <a:rPr lang="en-GB" sz="2000" dirty="0"/>
              <a:t>BOSS form an ensemble of 1NN classifiers using parameterised SFA transforms. </a:t>
            </a:r>
          </a:p>
          <a:p>
            <a:pPr marL="114300" indent="0">
              <a:buNone/>
            </a:pPr>
            <a:endParaRPr lang="en-GB" sz="2000" dirty="0"/>
          </a:p>
          <a:p>
            <a:pPr marL="114300" indent="0">
              <a:buNone/>
            </a:pPr>
            <a:r>
              <a:rPr lang="en-GB" sz="2000" dirty="0"/>
              <a:t>Performance of individual models can be sensitive to the word length and size of the sliding window, so poorly performing estimators are filtered out. </a:t>
            </a:r>
          </a:p>
          <a:p>
            <a:pPr marL="114300" indent="0">
              <a:buNone/>
            </a:pPr>
            <a:endParaRPr lang="en-GB" sz="2000" dirty="0"/>
          </a:p>
          <a:p>
            <a:pPr marL="114300" indent="0">
              <a:buNone/>
            </a:pPr>
            <a:endParaRPr lang="en-GB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B058D5-0573-31D6-1390-C6AC5298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026" y="242316"/>
            <a:ext cx="11360800" cy="582879"/>
          </a:xfrm>
        </p:spPr>
        <p:txBody>
          <a:bodyPr/>
          <a:lstStyle/>
          <a:p>
            <a:r>
              <a:rPr lang="en-GB" sz="4400" dirty="0"/>
              <a:t>Bag of SFA Symbols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7B2DF-6053-C2F7-F5A7-AA168D70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609369"/>
            <a:ext cx="7886700" cy="4714875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8D682F5-CF4F-AD9C-C1B4-20DBF2AF2F92}"/>
              </a:ext>
            </a:extLst>
          </p:cNvPr>
          <p:cNvSpPr txBox="1">
            <a:spLocks/>
          </p:cNvSpPr>
          <p:nvPr/>
        </p:nvSpPr>
        <p:spPr>
          <a:xfrm>
            <a:off x="0" y="6517499"/>
            <a:ext cx="12192000" cy="29376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tx1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100" dirty="0"/>
              <a:t>Schäfer, P., 2015. The BOSS is concerned with time series classification in the presence of noise. </a:t>
            </a:r>
            <a:r>
              <a:rPr lang="en-GB" sz="1100" i="1" dirty="0"/>
              <a:t>Data Mining and Knowledge Discovery</a:t>
            </a:r>
            <a:r>
              <a:rPr lang="en-GB" sz="1100" dirty="0"/>
              <a:t>, </a:t>
            </a:r>
            <a:r>
              <a:rPr lang="en-GB" sz="1100" i="1" dirty="0"/>
              <a:t>29</a:t>
            </a:r>
            <a:r>
              <a:rPr lang="en-GB" sz="1100" dirty="0"/>
              <a:t>, pp.1505-1530.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45F37-F120-CA8E-74C6-00B621284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092" y="0"/>
            <a:ext cx="1076815" cy="134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42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37EA7A-F78C-474C-9C58-815B9A50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Dictionary Based Classifiers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FF89-1A59-14FC-B2AB-8BE567EF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421" y="4270101"/>
            <a:ext cx="6922738" cy="1894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4213E4-1A3E-FCE1-8F78-9802A1A4D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995" y="-1"/>
            <a:ext cx="5708005" cy="36635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717F2E-D190-98AB-47B0-CD1ACA230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841" y="3429000"/>
            <a:ext cx="4808458" cy="28611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A40EE2-F1C0-E544-1E4F-673F691311DB}"/>
              </a:ext>
            </a:extLst>
          </p:cNvPr>
          <p:cNvSpPr txBox="1"/>
          <p:nvPr/>
        </p:nvSpPr>
        <p:spPr>
          <a:xfrm>
            <a:off x="0" y="1887127"/>
            <a:ext cx="585910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Classifiers built on histograms have historically been either nearest neighbour classifiers or linear classifiers</a:t>
            </a:r>
          </a:p>
        </p:txBody>
      </p:sp>
    </p:spTree>
    <p:extLst>
      <p:ext uri="{BB962C8B-B14F-4D97-AF65-F5344CB8AC3E}">
        <p14:creationId xmlns:p14="http://schemas.microsoft.com/office/powerpoint/2010/main" val="3266245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A7797B-41EC-A57C-B10A-58F951BC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7814" y="125110"/>
            <a:ext cx="11360800" cy="1122300"/>
          </a:xfrm>
        </p:spPr>
        <p:txBody>
          <a:bodyPr/>
          <a:lstStyle/>
          <a:p>
            <a:r>
              <a:rPr lang="en-GB" dirty="0"/>
              <a:t>Best in class: WEASEL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76D8C-7E7F-D327-D721-84E9D7503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6" y="3715790"/>
            <a:ext cx="4901268" cy="161326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F8F2A7D-BFA4-0A99-A7BB-C228D058DC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059"/>
          <a:stretch/>
        </p:blipFill>
        <p:spPr>
          <a:xfrm>
            <a:off x="481090" y="1162778"/>
            <a:ext cx="9773253" cy="1900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EDCFDF-2CEC-33DE-00D6-84D1CBE91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834" y="3715992"/>
            <a:ext cx="6755982" cy="22468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1FA342-84DC-27ED-44B6-CFA4B07E4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36" y="5387055"/>
            <a:ext cx="1076815" cy="1343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4D246C-BEDE-30D3-C919-C1B7AC7A9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5151" y="5385545"/>
            <a:ext cx="1225613" cy="132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74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37EA7A-F78C-474C-9C58-815B9A50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302" y="269077"/>
            <a:ext cx="6612217" cy="582879"/>
          </a:xfrm>
        </p:spPr>
        <p:txBody>
          <a:bodyPr/>
          <a:lstStyle/>
          <a:p>
            <a:r>
              <a:rPr lang="en-GB" sz="3600" dirty="0"/>
              <a:t>Dilated Sliding Window</a:t>
            </a:r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D55C8514-2E72-0706-FB5D-025A41241901}"/>
              </a:ext>
            </a:extLst>
          </p:cNvPr>
          <p:cNvSpPr txBox="1"/>
          <p:nvPr/>
        </p:nvSpPr>
        <p:spPr>
          <a:xfrm>
            <a:off x="3873985" y="4277495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...</a:t>
            </a:r>
          </a:p>
        </p:txBody>
      </p:sp>
      <p:graphicFrame>
        <p:nvGraphicFramePr>
          <p:cNvPr id="2" name="Tabelle 6">
            <a:extLst>
              <a:ext uri="{FF2B5EF4-FFF2-40B4-BE49-F238E27FC236}">
                <a16:creationId xmlns:a16="http://schemas.microsoft.com/office/drawing/2014/main" id="{24A5AE97-A7EA-5315-5EEC-88E0BF09A9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0039446"/>
              </p:ext>
            </p:extLst>
          </p:nvPr>
        </p:nvGraphicFramePr>
        <p:xfrm>
          <a:off x="2556855" y="1411963"/>
          <a:ext cx="4196864" cy="42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24608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1693244206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1875970449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801690946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1655172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4" name="Tabelle 10">
            <a:extLst>
              <a:ext uri="{FF2B5EF4-FFF2-40B4-BE49-F238E27FC236}">
                <a16:creationId xmlns:a16="http://schemas.microsoft.com/office/drawing/2014/main" id="{BBC57962-B262-586C-5369-BD3711DDBA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0783373"/>
              </p:ext>
            </p:extLst>
          </p:nvPr>
        </p:nvGraphicFramePr>
        <p:xfrm>
          <a:off x="2565020" y="2180356"/>
          <a:ext cx="2612460" cy="2743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22492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522492">
                  <a:extLst>
                    <a:ext uri="{9D8B030D-6E8A-4147-A177-3AD203B41FA5}">
                      <a16:colId xmlns:a16="http://schemas.microsoft.com/office/drawing/2014/main" val="4105857306"/>
                    </a:ext>
                  </a:extLst>
                </a:gridCol>
                <a:gridCol w="522492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522492">
                  <a:extLst>
                    <a:ext uri="{9D8B030D-6E8A-4147-A177-3AD203B41FA5}">
                      <a16:colId xmlns:a16="http://schemas.microsoft.com/office/drawing/2014/main" val="3905718349"/>
                    </a:ext>
                  </a:extLst>
                </a:gridCol>
                <a:gridCol w="522492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sp>
        <p:nvSpPr>
          <p:cNvPr id="7" name="Textfeld 11">
            <a:extLst>
              <a:ext uri="{FF2B5EF4-FFF2-40B4-BE49-F238E27FC236}">
                <a16:creationId xmlns:a16="http://schemas.microsoft.com/office/drawing/2014/main" id="{EB0D041C-300F-0B21-966E-BCB2611804E3}"/>
              </a:ext>
            </a:extLst>
          </p:cNvPr>
          <p:cNvSpPr txBox="1"/>
          <p:nvPr/>
        </p:nvSpPr>
        <p:spPr>
          <a:xfrm>
            <a:off x="136725" y="1552930"/>
            <a:ext cx="1781257" cy="310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Time Series T</a:t>
            </a:r>
            <a:endParaRPr lang="en-GB" sz="2000" dirty="0"/>
          </a:p>
        </p:txBody>
      </p:sp>
      <p:sp>
        <p:nvSpPr>
          <p:cNvPr id="9" name="Textfeld 12">
            <a:extLst>
              <a:ext uri="{FF2B5EF4-FFF2-40B4-BE49-F238E27FC236}">
                <a16:creationId xmlns:a16="http://schemas.microsoft.com/office/drawing/2014/main" id="{C421B9F5-0B49-BF34-E1B9-539018E5504F}"/>
              </a:ext>
            </a:extLst>
          </p:cNvPr>
          <p:cNvSpPr txBox="1"/>
          <p:nvPr/>
        </p:nvSpPr>
        <p:spPr>
          <a:xfrm>
            <a:off x="136725" y="2132006"/>
            <a:ext cx="1955985" cy="549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Sliding</a:t>
            </a:r>
            <a:r>
              <a:rPr lang="de-DE" sz="2000" dirty="0"/>
              <a:t> </a:t>
            </a:r>
            <a:r>
              <a:rPr lang="de-DE" sz="2000" dirty="0" err="1"/>
              <a:t>window</a:t>
            </a:r>
            <a:r>
              <a:rPr lang="de-DE" sz="2000" dirty="0"/>
              <a:t> </a:t>
            </a:r>
            <a:br>
              <a:rPr lang="de-DE" sz="2000" dirty="0"/>
            </a:b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dilation</a:t>
            </a:r>
            <a:r>
              <a:rPr lang="de-DE" sz="2000" dirty="0"/>
              <a:t>=2</a:t>
            </a:r>
          </a:p>
        </p:txBody>
      </p:sp>
      <p:graphicFrame>
        <p:nvGraphicFramePr>
          <p:cNvPr id="11" name="Tabelle 6">
            <a:extLst>
              <a:ext uri="{FF2B5EF4-FFF2-40B4-BE49-F238E27FC236}">
                <a16:creationId xmlns:a16="http://schemas.microsoft.com/office/drawing/2014/main" id="{3285375C-2048-BBEB-3021-25384D46D7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7453517"/>
              </p:ext>
            </p:extLst>
          </p:nvPr>
        </p:nvGraphicFramePr>
        <p:xfrm>
          <a:off x="2556855" y="2906847"/>
          <a:ext cx="2623040" cy="42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24608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1693244206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12" name="Tabelle 6">
            <a:extLst>
              <a:ext uri="{FF2B5EF4-FFF2-40B4-BE49-F238E27FC236}">
                <a16:creationId xmlns:a16="http://schemas.microsoft.com/office/drawing/2014/main" id="{08FE533E-1685-A1AE-2C63-0902C3A896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1845260"/>
              </p:ext>
            </p:extLst>
          </p:nvPr>
        </p:nvGraphicFramePr>
        <p:xfrm>
          <a:off x="3123421" y="3539239"/>
          <a:ext cx="2623040" cy="42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24608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1693244206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13" name="Tabelle 6">
            <a:extLst>
              <a:ext uri="{FF2B5EF4-FFF2-40B4-BE49-F238E27FC236}">
                <a16:creationId xmlns:a16="http://schemas.microsoft.com/office/drawing/2014/main" id="{B7021546-14C6-195C-50A9-693334D438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53870"/>
              </p:ext>
            </p:extLst>
          </p:nvPr>
        </p:nvGraphicFramePr>
        <p:xfrm>
          <a:off x="3642489" y="4151292"/>
          <a:ext cx="2623040" cy="43715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24608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1693244206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437152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cxnSp>
        <p:nvCxnSpPr>
          <p:cNvPr id="16" name="Gerade Verbindung mit Pfeil 17">
            <a:extLst>
              <a:ext uri="{FF2B5EF4-FFF2-40B4-BE49-F238E27FC236}">
                <a16:creationId xmlns:a16="http://schemas.microsoft.com/office/drawing/2014/main" id="{20F31386-0136-54AA-679A-8051D61C0297}"/>
              </a:ext>
            </a:extLst>
          </p:cNvPr>
          <p:cNvCxnSpPr/>
          <p:nvPr/>
        </p:nvCxnSpPr>
        <p:spPr>
          <a:xfrm>
            <a:off x="5319190" y="2647374"/>
            <a:ext cx="1211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8">
            <a:extLst>
              <a:ext uri="{FF2B5EF4-FFF2-40B4-BE49-F238E27FC236}">
                <a16:creationId xmlns:a16="http://schemas.microsoft.com/office/drawing/2014/main" id="{18AB05D2-2145-ECFD-3380-6A48907FF05E}"/>
              </a:ext>
            </a:extLst>
          </p:cNvPr>
          <p:cNvSpPr txBox="1"/>
          <p:nvPr/>
        </p:nvSpPr>
        <p:spPr>
          <a:xfrm>
            <a:off x="5177480" y="2167129"/>
            <a:ext cx="1909498" cy="310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Shifted along T</a:t>
            </a:r>
          </a:p>
        </p:txBody>
      </p:sp>
      <p:sp>
        <p:nvSpPr>
          <p:cNvPr id="18" name="Textfeld 19">
            <a:extLst>
              <a:ext uri="{FF2B5EF4-FFF2-40B4-BE49-F238E27FC236}">
                <a16:creationId xmlns:a16="http://schemas.microsoft.com/office/drawing/2014/main" id="{51B2609E-5FB3-A123-4A4D-E9FAE0E696CC}"/>
              </a:ext>
            </a:extLst>
          </p:cNvPr>
          <p:cNvSpPr txBox="1"/>
          <p:nvPr/>
        </p:nvSpPr>
        <p:spPr>
          <a:xfrm>
            <a:off x="136725" y="2974632"/>
            <a:ext cx="1366080" cy="310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1</a:t>
            </a:r>
            <a:r>
              <a:rPr lang="en-GB" sz="2000" baseline="30000" dirty="0"/>
              <a:t>st </a:t>
            </a:r>
            <a:r>
              <a:rPr lang="en-GB" sz="2000" dirty="0"/>
              <a:t>window</a:t>
            </a:r>
          </a:p>
        </p:txBody>
      </p:sp>
      <p:sp>
        <p:nvSpPr>
          <p:cNvPr id="19" name="Textfeld 20">
            <a:extLst>
              <a:ext uri="{FF2B5EF4-FFF2-40B4-BE49-F238E27FC236}">
                <a16:creationId xmlns:a16="http://schemas.microsoft.com/office/drawing/2014/main" id="{9183ED47-66C2-2431-DA9C-5C208B2AFAFE}"/>
              </a:ext>
            </a:extLst>
          </p:cNvPr>
          <p:cNvSpPr txBox="1"/>
          <p:nvPr/>
        </p:nvSpPr>
        <p:spPr>
          <a:xfrm>
            <a:off x="136725" y="3655499"/>
            <a:ext cx="1422184" cy="310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2</a:t>
            </a:r>
            <a:r>
              <a:rPr lang="en-GB" sz="2000" baseline="30000" dirty="0"/>
              <a:t>nd </a:t>
            </a:r>
            <a:r>
              <a:rPr lang="en-GB" sz="2000" dirty="0"/>
              <a:t>window</a:t>
            </a:r>
          </a:p>
        </p:txBody>
      </p:sp>
      <p:sp>
        <p:nvSpPr>
          <p:cNvPr id="20" name="Textfeld 21">
            <a:extLst>
              <a:ext uri="{FF2B5EF4-FFF2-40B4-BE49-F238E27FC236}">
                <a16:creationId xmlns:a16="http://schemas.microsoft.com/office/drawing/2014/main" id="{017A0A98-2B1E-25D4-7364-2911B8CACEEF}"/>
              </a:ext>
            </a:extLst>
          </p:cNvPr>
          <p:cNvSpPr txBox="1"/>
          <p:nvPr/>
        </p:nvSpPr>
        <p:spPr>
          <a:xfrm>
            <a:off x="136725" y="4336367"/>
            <a:ext cx="1385316" cy="310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3</a:t>
            </a:r>
            <a:r>
              <a:rPr lang="en-GB" sz="2000" baseline="30000" dirty="0"/>
              <a:t>rd </a:t>
            </a:r>
            <a:r>
              <a:rPr lang="en-GB" sz="2000" dirty="0"/>
              <a:t>window</a:t>
            </a:r>
          </a:p>
        </p:txBody>
      </p:sp>
      <p:sp>
        <p:nvSpPr>
          <p:cNvPr id="21" name="Textfeld 23">
            <a:extLst>
              <a:ext uri="{FF2B5EF4-FFF2-40B4-BE49-F238E27FC236}">
                <a16:creationId xmlns:a16="http://schemas.microsoft.com/office/drawing/2014/main" id="{0E549A2E-D1F3-3545-CE62-AA907F3C8A94}"/>
              </a:ext>
            </a:extLst>
          </p:cNvPr>
          <p:cNvSpPr txBox="1"/>
          <p:nvPr/>
        </p:nvSpPr>
        <p:spPr>
          <a:xfrm>
            <a:off x="7241159" y="2741674"/>
            <a:ext cx="478797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600" dirty="0" err="1"/>
              <a:t>Example</a:t>
            </a:r>
            <a:r>
              <a:rPr lang="de-DE" sz="2600" dirty="0"/>
              <a:t>: d = 2 </a:t>
            </a:r>
            <a:r>
              <a:rPr lang="de-DE" sz="2600" dirty="0" err="1"/>
              <a:t>inserts</a:t>
            </a:r>
            <a:r>
              <a:rPr lang="de-DE" sz="2600" dirty="0"/>
              <a:t> </a:t>
            </a:r>
            <a:r>
              <a:rPr lang="de-DE" sz="2600" dirty="0" err="1"/>
              <a:t>gap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1, down-samples </a:t>
            </a:r>
            <a:r>
              <a:rPr lang="de-DE" sz="2600" dirty="0" err="1"/>
              <a:t>by</a:t>
            </a:r>
            <a:r>
              <a:rPr lang="de-DE" sz="2600" dirty="0"/>
              <a:t> 2, </a:t>
            </a:r>
            <a:r>
              <a:rPr lang="de-DE" sz="2600" dirty="0" err="1"/>
              <a:t>doubles</a:t>
            </a:r>
            <a:r>
              <a:rPr lang="de-DE" sz="2600" dirty="0"/>
              <a:t> </a:t>
            </a:r>
            <a:r>
              <a:rPr lang="de-DE" sz="2600" dirty="0" err="1"/>
              <a:t>size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receptive</a:t>
            </a:r>
            <a:r>
              <a:rPr lang="de-DE" sz="2600" dirty="0"/>
              <a:t> </a:t>
            </a:r>
            <a:r>
              <a:rPr lang="de-DE" sz="2600" dirty="0" err="1"/>
              <a:t>field</a:t>
            </a:r>
            <a:endParaRPr lang="de-DE" sz="2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7973DF-F43B-76BB-86A9-71CC342F7B41}"/>
              </a:ext>
            </a:extLst>
          </p:cNvPr>
          <p:cNvSpPr txBox="1"/>
          <p:nvPr/>
        </p:nvSpPr>
        <p:spPr>
          <a:xfrm>
            <a:off x="5468119" y="4713047"/>
            <a:ext cx="653578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Rocket (convolution based)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RDST (</a:t>
            </a:r>
            <a:r>
              <a:rPr lang="en-GB" sz="3600" dirty="0" err="1"/>
              <a:t>shapelet</a:t>
            </a:r>
            <a:r>
              <a:rPr lang="en-GB" sz="3600" dirty="0"/>
              <a:t> based)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WEASEL (dictionary based)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64FA3-7CA5-2C5C-009C-B67EFA8B6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11" y="5337972"/>
            <a:ext cx="2495678" cy="582878"/>
          </a:xfrm>
          <a:prstGeom prst="rect">
            <a:avLst/>
          </a:prstGeom>
        </p:spPr>
      </p:pic>
      <p:sp>
        <p:nvSpPr>
          <p:cNvPr id="10" name="Textfeld 23">
            <a:extLst>
              <a:ext uri="{FF2B5EF4-FFF2-40B4-BE49-F238E27FC236}">
                <a16:creationId xmlns:a16="http://schemas.microsoft.com/office/drawing/2014/main" id="{35541AE6-8E9A-433E-9008-2716F59340F9}"/>
              </a:ext>
            </a:extLst>
          </p:cNvPr>
          <p:cNvSpPr txBox="1"/>
          <p:nvPr/>
        </p:nvSpPr>
        <p:spPr>
          <a:xfrm>
            <a:off x="3787708" y="5351953"/>
            <a:ext cx="172329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600" dirty="0"/>
              <a:t>Improves:</a:t>
            </a:r>
          </a:p>
        </p:txBody>
      </p:sp>
    </p:spTree>
    <p:extLst>
      <p:ext uri="{BB962C8B-B14F-4D97-AF65-F5344CB8AC3E}">
        <p14:creationId xmlns:p14="http://schemas.microsoft.com/office/powerpoint/2010/main" val="29685568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37EA7A-F78C-474C-9C58-815B9A50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597" y="363388"/>
            <a:ext cx="6244265" cy="582879"/>
          </a:xfrm>
        </p:spPr>
        <p:txBody>
          <a:bodyPr/>
          <a:lstStyle/>
          <a:p>
            <a:pPr algn="ctr"/>
            <a:r>
              <a:rPr lang="en-GB" sz="3400" dirty="0"/>
              <a:t>Hybrids: Combine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57E180-3C27-44EF-86BB-417F9EA4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195" y="1420496"/>
            <a:ext cx="6244265" cy="296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EA4095-61F9-F389-5432-944F3934F9A4}"/>
              </a:ext>
            </a:extLst>
          </p:cNvPr>
          <p:cNvSpPr/>
          <p:nvPr/>
        </p:nvSpPr>
        <p:spPr>
          <a:xfrm>
            <a:off x="106878" y="1544257"/>
            <a:ext cx="2446317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460046"/>
                </a:solidFill>
              </a:rPr>
              <a:t>Meta ensembles explicitly combine classifiers built on different representations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22A47-4C19-7A22-0057-3FB20E6C6B3F}"/>
              </a:ext>
            </a:extLst>
          </p:cNvPr>
          <p:cNvSpPr/>
          <p:nvPr/>
        </p:nvSpPr>
        <p:spPr>
          <a:xfrm>
            <a:off x="9259411" y="1616181"/>
            <a:ext cx="2473410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460046"/>
                </a:solidFill>
              </a:rPr>
              <a:t>Decision trees embed different representations internally at nodes</a:t>
            </a:r>
          </a:p>
        </p:txBody>
      </p:sp>
    </p:spTree>
    <p:extLst>
      <p:ext uri="{BB962C8B-B14F-4D97-AF65-F5344CB8AC3E}">
        <p14:creationId xmlns:p14="http://schemas.microsoft.com/office/powerpoint/2010/main" val="2713778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7D68B0-0AE3-22A4-E91F-4EC55E03E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879" y="4731026"/>
            <a:ext cx="3663122" cy="21269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55" y="308037"/>
            <a:ext cx="10892307" cy="34208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2127E1-BEBA-51F1-1CF9-72A9B98D6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" y="5065445"/>
            <a:ext cx="8940568" cy="169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73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BE8E5C-A5A3-4255-8CBE-B82817EED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HIVE-COTE 1.0 (HC1)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788F74B-49FA-481F-A0D1-5695D0988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2" t="22276" r="20641" b="10436"/>
          <a:stretch/>
        </p:blipFill>
        <p:spPr>
          <a:xfrm>
            <a:off x="332422" y="1296180"/>
            <a:ext cx="9082194" cy="55219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9A088F-5927-70AB-C494-17DDEB9F5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797" y="1246909"/>
            <a:ext cx="2070514" cy="1603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2CDB24-FEED-3188-6DC7-47DFB7989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6" y="1296180"/>
            <a:ext cx="1307550" cy="1739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797954-1EEE-9488-DBD3-84F54CBD9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146" y="2938665"/>
            <a:ext cx="3933854" cy="121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7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A261EC-42D4-4255-A402-36DDC969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HIVE-COTE 2.0 (HC2)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5DD87-8AE3-4EB6-8FF1-9E55C40BD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7" b="2743"/>
          <a:stretch/>
        </p:blipFill>
        <p:spPr>
          <a:xfrm>
            <a:off x="0" y="1358900"/>
            <a:ext cx="8123634" cy="5499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169337-523C-438A-B012-1DA2EA1DFD55}"/>
              </a:ext>
            </a:extLst>
          </p:cNvPr>
          <p:cNvSpPr/>
          <p:nvPr/>
        </p:nvSpPr>
        <p:spPr>
          <a:xfrm>
            <a:off x="2799873" y="4257004"/>
            <a:ext cx="52388" cy="219075"/>
          </a:xfrm>
          <a:prstGeom prst="rect">
            <a:avLst/>
          </a:prstGeom>
          <a:solidFill>
            <a:srgbClr val="F38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E94851-6426-4697-980F-6185B9FB0B85}"/>
              </a:ext>
            </a:extLst>
          </p:cNvPr>
          <p:cNvSpPr/>
          <p:nvPr/>
        </p:nvSpPr>
        <p:spPr>
          <a:xfrm>
            <a:off x="2831306" y="4455319"/>
            <a:ext cx="45719" cy="57150"/>
          </a:xfrm>
          <a:prstGeom prst="rect">
            <a:avLst/>
          </a:prstGeom>
          <a:solidFill>
            <a:srgbClr val="F38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0814A-074A-5473-8941-0C5325B1F5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512" y="4948845"/>
            <a:ext cx="1909155" cy="1909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0E768B-F707-541A-5524-6C8A14727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185" y="1222523"/>
            <a:ext cx="5422816" cy="177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71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1997CD78-9AC1-42D4-578F-EB2F21A33C23}"/>
              </a:ext>
            </a:extLst>
          </p:cNvPr>
          <p:cNvSpPr/>
          <p:nvPr/>
        </p:nvSpPr>
        <p:spPr>
          <a:xfrm>
            <a:off x="6545645" y="4752248"/>
            <a:ext cx="4782377" cy="17081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0BCA9A0-7513-1818-6F43-5E027C56C67F}"/>
              </a:ext>
            </a:extLst>
          </p:cNvPr>
          <p:cNvSpPr/>
          <p:nvPr/>
        </p:nvSpPr>
        <p:spPr>
          <a:xfrm>
            <a:off x="439140" y="3683573"/>
            <a:ext cx="3423261" cy="2632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59" y="175372"/>
            <a:ext cx="4441608" cy="1143000"/>
          </a:xfrm>
        </p:spPr>
        <p:txBody>
          <a:bodyPr/>
          <a:lstStyle/>
          <a:p>
            <a:r>
              <a:rPr lang="en-GB" sz="4000" dirty="0">
                <a:solidFill>
                  <a:schemeClr val="accent2">
                    <a:lumMod val="75000"/>
                  </a:schemeClr>
                </a:solidFill>
              </a:rPr>
              <a:t>Image Outlines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16744" y="1060912"/>
            <a:ext cx="8229600" cy="4853136"/>
          </a:xfrm>
        </p:spPr>
        <p:txBody>
          <a:bodyPr/>
          <a:lstStyle/>
          <a:p>
            <a:r>
              <a:rPr lang="en-GB" dirty="0"/>
              <a:t>Hand and bone outlines, Herring Otoliths, Faces, Leaves, Arrow Heads, Yoga, Words/letter, Shapes (MPEG7)</a:t>
            </a:r>
          </a:p>
        </p:txBody>
      </p:sp>
      <p:pic>
        <p:nvPicPr>
          <p:cNvPr id="7" name="Picture 6" descr="collag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82326" y="2466363"/>
            <a:ext cx="3330153" cy="2118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833" y="2253614"/>
            <a:ext cx="1620317" cy="2530294"/>
          </a:xfrm>
          <a:prstGeom prst="rect">
            <a:avLst/>
          </a:prstGeom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6387143" y="5737101"/>
            <a:ext cx="4914900" cy="966422"/>
            <a:chOff x="1050" y="1750"/>
            <a:chExt cx="3690" cy="791"/>
          </a:xfrm>
        </p:grpSpPr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1182" y="1798"/>
              <a:ext cx="3558" cy="593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1182" y="1798"/>
              <a:ext cx="35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1182" y="1798"/>
              <a:ext cx="3558" cy="593"/>
            </a:xfrm>
            <a:custGeom>
              <a:avLst/>
              <a:gdLst>
                <a:gd name="T0" fmla="*/ 0 w 595"/>
                <a:gd name="T1" fmla="*/ 99 h 99"/>
                <a:gd name="T2" fmla="*/ 595 w 595"/>
                <a:gd name="T3" fmla="*/ 99 h 99"/>
                <a:gd name="T4" fmla="*/ 595 w 595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5" h="99">
                  <a:moveTo>
                    <a:pt x="0" y="99"/>
                  </a:moveTo>
                  <a:lnTo>
                    <a:pt x="595" y="99"/>
                  </a:lnTo>
                  <a:lnTo>
                    <a:pt x="59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 flipV="1">
              <a:off x="1182" y="1798"/>
              <a:ext cx="1" cy="5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1182" y="2391"/>
              <a:ext cx="35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 flipV="1">
              <a:off x="1182" y="1798"/>
              <a:ext cx="1" cy="5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 flipV="1">
              <a:off x="1182" y="2355"/>
              <a:ext cx="1" cy="3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1182" y="1798"/>
              <a:ext cx="1" cy="3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1164" y="2415"/>
              <a:ext cx="53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000">
                  <a:latin typeface="Helvetica" panose="020B0604020202020204" pitchFamily="34" charset="0"/>
                  <a:cs typeface="Arial" panose="020B0604020202020204" pitchFamily="34" charset="0"/>
                </a:rPr>
                <a:t>0</a:t>
              </a: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 flipV="1">
              <a:off x="1541" y="2355"/>
              <a:ext cx="1" cy="3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Line 21"/>
            <p:cNvSpPr>
              <a:spLocks noChangeShapeType="1"/>
            </p:cNvSpPr>
            <p:nvPr/>
          </p:nvSpPr>
          <p:spPr bwMode="auto">
            <a:xfrm>
              <a:off x="1541" y="1798"/>
              <a:ext cx="1" cy="3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1499" y="2415"/>
              <a:ext cx="105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000">
                  <a:latin typeface="Helvetica" panose="020B0604020202020204" pitchFamily="34" charset="0"/>
                  <a:cs typeface="Arial" panose="020B0604020202020204" pitchFamily="34" charset="0"/>
                </a:rPr>
                <a:t>50</a:t>
              </a: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 flipV="1">
              <a:off x="1905" y="2355"/>
              <a:ext cx="1" cy="3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>
              <a:off x="1905" y="1798"/>
              <a:ext cx="1" cy="3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1846" y="2415"/>
              <a:ext cx="15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000">
                  <a:latin typeface="Helvetica" panose="020B0604020202020204" pitchFamily="34" charset="0"/>
                  <a:cs typeface="Arial" panose="020B0604020202020204" pitchFamily="34" charset="0"/>
                </a:rPr>
                <a:t>100</a:t>
              </a: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 flipV="1">
              <a:off x="2270" y="2355"/>
              <a:ext cx="1" cy="3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Line 27"/>
            <p:cNvSpPr>
              <a:spLocks noChangeShapeType="1"/>
            </p:cNvSpPr>
            <p:nvPr/>
          </p:nvSpPr>
          <p:spPr bwMode="auto">
            <a:xfrm>
              <a:off x="2270" y="1798"/>
              <a:ext cx="1" cy="3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Rectangle 28"/>
            <p:cNvSpPr>
              <a:spLocks noChangeArrowheads="1"/>
            </p:cNvSpPr>
            <p:nvPr/>
          </p:nvSpPr>
          <p:spPr bwMode="auto">
            <a:xfrm>
              <a:off x="2210" y="2415"/>
              <a:ext cx="15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000">
                  <a:latin typeface="Helvetica" panose="020B0604020202020204" pitchFamily="34" charset="0"/>
                  <a:cs typeface="Arial" panose="020B0604020202020204" pitchFamily="34" charset="0"/>
                </a:rPr>
                <a:t>150</a:t>
              </a: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Line 29"/>
            <p:cNvSpPr>
              <a:spLocks noChangeShapeType="1"/>
            </p:cNvSpPr>
            <p:nvPr/>
          </p:nvSpPr>
          <p:spPr bwMode="auto">
            <a:xfrm flipV="1">
              <a:off x="2629" y="2355"/>
              <a:ext cx="1" cy="3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Line 30"/>
            <p:cNvSpPr>
              <a:spLocks noChangeShapeType="1"/>
            </p:cNvSpPr>
            <p:nvPr/>
          </p:nvSpPr>
          <p:spPr bwMode="auto">
            <a:xfrm>
              <a:off x="2629" y="1798"/>
              <a:ext cx="1" cy="3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2568" y="2415"/>
              <a:ext cx="158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000">
                  <a:latin typeface="Helvetica" panose="020B0604020202020204" pitchFamily="34" charset="0"/>
                  <a:cs typeface="Arial" panose="020B0604020202020204" pitchFamily="34" charset="0"/>
                </a:rPr>
                <a:t>200</a:t>
              </a: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Line 32"/>
            <p:cNvSpPr>
              <a:spLocks noChangeShapeType="1"/>
            </p:cNvSpPr>
            <p:nvPr/>
          </p:nvSpPr>
          <p:spPr bwMode="auto">
            <a:xfrm flipV="1">
              <a:off x="2994" y="2355"/>
              <a:ext cx="1" cy="3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Line 33"/>
            <p:cNvSpPr>
              <a:spLocks noChangeShapeType="1"/>
            </p:cNvSpPr>
            <p:nvPr/>
          </p:nvSpPr>
          <p:spPr bwMode="auto">
            <a:xfrm>
              <a:off x="2994" y="1798"/>
              <a:ext cx="1" cy="3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Rectangle 34"/>
            <p:cNvSpPr>
              <a:spLocks noChangeArrowheads="1"/>
            </p:cNvSpPr>
            <p:nvPr/>
          </p:nvSpPr>
          <p:spPr bwMode="auto">
            <a:xfrm>
              <a:off x="2934" y="2415"/>
              <a:ext cx="158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000">
                  <a:latin typeface="Helvetica" panose="020B0604020202020204" pitchFamily="34" charset="0"/>
                  <a:cs typeface="Arial" panose="020B0604020202020204" pitchFamily="34" charset="0"/>
                </a:rPr>
                <a:t>250</a:t>
              </a: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Line 35"/>
            <p:cNvSpPr>
              <a:spLocks noChangeShapeType="1"/>
            </p:cNvSpPr>
            <p:nvPr/>
          </p:nvSpPr>
          <p:spPr bwMode="auto">
            <a:xfrm flipV="1">
              <a:off x="3358" y="2355"/>
              <a:ext cx="1" cy="3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Line 36"/>
            <p:cNvSpPr>
              <a:spLocks noChangeShapeType="1"/>
            </p:cNvSpPr>
            <p:nvPr/>
          </p:nvSpPr>
          <p:spPr bwMode="auto">
            <a:xfrm>
              <a:off x="3358" y="1798"/>
              <a:ext cx="1" cy="3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Rectangle 37"/>
            <p:cNvSpPr>
              <a:spLocks noChangeArrowheads="1"/>
            </p:cNvSpPr>
            <p:nvPr/>
          </p:nvSpPr>
          <p:spPr bwMode="auto">
            <a:xfrm>
              <a:off x="3299" y="2415"/>
              <a:ext cx="15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000">
                  <a:latin typeface="Helvetica" panose="020B0604020202020204" pitchFamily="34" charset="0"/>
                  <a:cs typeface="Arial" panose="020B0604020202020204" pitchFamily="34" charset="0"/>
                </a:rPr>
                <a:t>300</a:t>
              </a: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Line 38"/>
            <p:cNvSpPr>
              <a:spLocks noChangeShapeType="1"/>
            </p:cNvSpPr>
            <p:nvPr/>
          </p:nvSpPr>
          <p:spPr bwMode="auto">
            <a:xfrm flipV="1">
              <a:off x="3723" y="2355"/>
              <a:ext cx="1" cy="3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Line 39"/>
            <p:cNvSpPr>
              <a:spLocks noChangeShapeType="1"/>
            </p:cNvSpPr>
            <p:nvPr/>
          </p:nvSpPr>
          <p:spPr bwMode="auto">
            <a:xfrm>
              <a:off x="3723" y="1798"/>
              <a:ext cx="1" cy="3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Rectangle 40"/>
            <p:cNvSpPr>
              <a:spLocks noChangeArrowheads="1"/>
            </p:cNvSpPr>
            <p:nvPr/>
          </p:nvSpPr>
          <p:spPr bwMode="auto">
            <a:xfrm>
              <a:off x="3663" y="2415"/>
              <a:ext cx="15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000">
                  <a:latin typeface="Helvetica" panose="020B0604020202020204" pitchFamily="34" charset="0"/>
                  <a:cs typeface="Arial" panose="020B0604020202020204" pitchFamily="34" charset="0"/>
                </a:rPr>
                <a:t>350</a:t>
              </a: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Line 41"/>
            <p:cNvSpPr>
              <a:spLocks noChangeShapeType="1"/>
            </p:cNvSpPr>
            <p:nvPr/>
          </p:nvSpPr>
          <p:spPr bwMode="auto">
            <a:xfrm flipV="1">
              <a:off x="4082" y="2355"/>
              <a:ext cx="1" cy="3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Line 42"/>
            <p:cNvSpPr>
              <a:spLocks noChangeShapeType="1"/>
            </p:cNvSpPr>
            <p:nvPr/>
          </p:nvSpPr>
          <p:spPr bwMode="auto">
            <a:xfrm>
              <a:off x="4082" y="1798"/>
              <a:ext cx="1" cy="3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Rectangle 43"/>
            <p:cNvSpPr>
              <a:spLocks noChangeArrowheads="1"/>
            </p:cNvSpPr>
            <p:nvPr/>
          </p:nvSpPr>
          <p:spPr bwMode="auto">
            <a:xfrm>
              <a:off x="4023" y="2415"/>
              <a:ext cx="15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000">
                  <a:latin typeface="Helvetica" panose="020B0604020202020204" pitchFamily="34" charset="0"/>
                  <a:cs typeface="Arial" panose="020B0604020202020204" pitchFamily="34" charset="0"/>
                </a:rPr>
                <a:t>400</a:t>
              </a: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Line 44"/>
            <p:cNvSpPr>
              <a:spLocks noChangeShapeType="1"/>
            </p:cNvSpPr>
            <p:nvPr/>
          </p:nvSpPr>
          <p:spPr bwMode="auto">
            <a:xfrm flipV="1">
              <a:off x="4447" y="2355"/>
              <a:ext cx="1" cy="3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Line 45"/>
            <p:cNvSpPr>
              <a:spLocks noChangeShapeType="1"/>
            </p:cNvSpPr>
            <p:nvPr/>
          </p:nvSpPr>
          <p:spPr bwMode="auto">
            <a:xfrm>
              <a:off x="4447" y="1798"/>
              <a:ext cx="1" cy="3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Rectangle 46"/>
            <p:cNvSpPr>
              <a:spLocks noChangeArrowheads="1"/>
            </p:cNvSpPr>
            <p:nvPr/>
          </p:nvSpPr>
          <p:spPr bwMode="auto">
            <a:xfrm>
              <a:off x="4387" y="2415"/>
              <a:ext cx="158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000">
                  <a:latin typeface="Helvetica" panose="020B0604020202020204" pitchFamily="34" charset="0"/>
                  <a:cs typeface="Arial" panose="020B0604020202020204" pitchFamily="34" charset="0"/>
                </a:rPr>
                <a:t>450</a:t>
              </a: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Line 47"/>
            <p:cNvSpPr>
              <a:spLocks noChangeShapeType="1"/>
            </p:cNvSpPr>
            <p:nvPr/>
          </p:nvSpPr>
          <p:spPr bwMode="auto">
            <a:xfrm>
              <a:off x="1182" y="2391"/>
              <a:ext cx="3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Line 48"/>
            <p:cNvSpPr>
              <a:spLocks noChangeShapeType="1"/>
            </p:cNvSpPr>
            <p:nvPr/>
          </p:nvSpPr>
          <p:spPr bwMode="auto">
            <a:xfrm flipH="1">
              <a:off x="4704" y="2391"/>
              <a:ext cx="3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Rectangle 49"/>
            <p:cNvSpPr>
              <a:spLocks noChangeArrowheads="1"/>
            </p:cNvSpPr>
            <p:nvPr/>
          </p:nvSpPr>
          <p:spPr bwMode="auto">
            <a:xfrm>
              <a:off x="1116" y="2342"/>
              <a:ext cx="5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000">
                  <a:latin typeface="Helvetica" panose="020B0604020202020204" pitchFamily="34" charset="0"/>
                  <a:cs typeface="Arial" panose="020B0604020202020204" pitchFamily="34" charset="0"/>
                </a:rPr>
                <a:t>0</a:t>
              </a: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Line 50"/>
            <p:cNvSpPr>
              <a:spLocks noChangeShapeType="1"/>
            </p:cNvSpPr>
            <p:nvPr/>
          </p:nvSpPr>
          <p:spPr bwMode="auto">
            <a:xfrm>
              <a:off x="1182" y="2098"/>
              <a:ext cx="3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Line 51"/>
            <p:cNvSpPr>
              <a:spLocks noChangeShapeType="1"/>
            </p:cNvSpPr>
            <p:nvPr/>
          </p:nvSpPr>
          <p:spPr bwMode="auto">
            <a:xfrm flipH="1">
              <a:off x="4704" y="2098"/>
              <a:ext cx="3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Rectangle 52"/>
            <p:cNvSpPr>
              <a:spLocks noChangeArrowheads="1"/>
            </p:cNvSpPr>
            <p:nvPr/>
          </p:nvSpPr>
          <p:spPr bwMode="auto">
            <a:xfrm>
              <a:off x="1050" y="2051"/>
              <a:ext cx="13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000">
                  <a:latin typeface="Helvetica" panose="020B0604020202020204" pitchFamily="34" charset="0"/>
                  <a:cs typeface="Arial" panose="020B0604020202020204" pitchFamily="34" charset="0"/>
                </a:rPr>
                <a:t>0.5</a:t>
              </a: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Line 53"/>
            <p:cNvSpPr>
              <a:spLocks noChangeShapeType="1"/>
            </p:cNvSpPr>
            <p:nvPr/>
          </p:nvSpPr>
          <p:spPr bwMode="auto">
            <a:xfrm>
              <a:off x="1182" y="1798"/>
              <a:ext cx="3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Line 54"/>
            <p:cNvSpPr>
              <a:spLocks noChangeShapeType="1"/>
            </p:cNvSpPr>
            <p:nvPr/>
          </p:nvSpPr>
          <p:spPr bwMode="auto">
            <a:xfrm flipH="1">
              <a:off x="4704" y="1798"/>
              <a:ext cx="3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Rectangle 55"/>
            <p:cNvSpPr>
              <a:spLocks noChangeArrowheads="1"/>
            </p:cNvSpPr>
            <p:nvPr/>
          </p:nvSpPr>
          <p:spPr bwMode="auto">
            <a:xfrm>
              <a:off x="1116" y="1750"/>
              <a:ext cx="5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000">
                  <a:latin typeface="Helvetica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Line 56"/>
            <p:cNvSpPr>
              <a:spLocks noChangeShapeType="1"/>
            </p:cNvSpPr>
            <p:nvPr/>
          </p:nvSpPr>
          <p:spPr bwMode="auto">
            <a:xfrm>
              <a:off x="1182" y="1798"/>
              <a:ext cx="35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57"/>
            <p:cNvSpPr>
              <a:spLocks/>
            </p:cNvSpPr>
            <p:nvPr/>
          </p:nvSpPr>
          <p:spPr bwMode="auto">
            <a:xfrm>
              <a:off x="1182" y="1798"/>
              <a:ext cx="3558" cy="593"/>
            </a:xfrm>
            <a:custGeom>
              <a:avLst/>
              <a:gdLst>
                <a:gd name="T0" fmla="*/ 0 w 595"/>
                <a:gd name="T1" fmla="*/ 99 h 99"/>
                <a:gd name="T2" fmla="*/ 595 w 595"/>
                <a:gd name="T3" fmla="*/ 99 h 99"/>
                <a:gd name="T4" fmla="*/ 595 w 595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5" h="99">
                  <a:moveTo>
                    <a:pt x="0" y="99"/>
                  </a:moveTo>
                  <a:lnTo>
                    <a:pt x="595" y="99"/>
                  </a:lnTo>
                  <a:lnTo>
                    <a:pt x="59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Line 58"/>
            <p:cNvSpPr>
              <a:spLocks noChangeShapeType="1"/>
            </p:cNvSpPr>
            <p:nvPr/>
          </p:nvSpPr>
          <p:spPr bwMode="auto">
            <a:xfrm flipV="1">
              <a:off x="1182" y="1798"/>
              <a:ext cx="1" cy="5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59"/>
            <p:cNvSpPr>
              <a:spLocks/>
            </p:cNvSpPr>
            <p:nvPr/>
          </p:nvSpPr>
          <p:spPr bwMode="auto">
            <a:xfrm>
              <a:off x="1188" y="1798"/>
              <a:ext cx="921" cy="395"/>
            </a:xfrm>
            <a:custGeom>
              <a:avLst/>
              <a:gdLst>
                <a:gd name="T0" fmla="*/ 12 w 921"/>
                <a:gd name="T1" fmla="*/ 252 h 395"/>
                <a:gd name="T2" fmla="*/ 36 w 921"/>
                <a:gd name="T3" fmla="*/ 222 h 395"/>
                <a:gd name="T4" fmla="*/ 54 w 921"/>
                <a:gd name="T5" fmla="*/ 174 h 395"/>
                <a:gd name="T6" fmla="*/ 78 w 921"/>
                <a:gd name="T7" fmla="*/ 84 h 395"/>
                <a:gd name="T8" fmla="*/ 102 w 921"/>
                <a:gd name="T9" fmla="*/ 12 h 395"/>
                <a:gd name="T10" fmla="*/ 119 w 921"/>
                <a:gd name="T11" fmla="*/ 24 h 395"/>
                <a:gd name="T12" fmla="*/ 143 w 921"/>
                <a:gd name="T13" fmla="*/ 36 h 395"/>
                <a:gd name="T14" fmla="*/ 167 w 921"/>
                <a:gd name="T15" fmla="*/ 120 h 395"/>
                <a:gd name="T16" fmla="*/ 185 w 921"/>
                <a:gd name="T17" fmla="*/ 222 h 395"/>
                <a:gd name="T18" fmla="*/ 209 w 921"/>
                <a:gd name="T19" fmla="*/ 228 h 395"/>
                <a:gd name="T20" fmla="*/ 233 w 921"/>
                <a:gd name="T21" fmla="*/ 360 h 395"/>
                <a:gd name="T22" fmla="*/ 251 w 921"/>
                <a:gd name="T23" fmla="*/ 395 h 395"/>
                <a:gd name="T24" fmla="*/ 275 w 921"/>
                <a:gd name="T25" fmla="*/ 383 h 395"/>
                <a:gd name="T26" fmla="*/ 299 w 921"/>
                <a:gd name="T27" fmla="*/ 377 h 395"/>
                <a:gd name="T28" fmla="*/ 317 w 921"/>
                <a:gd name="T29" fmla="*/ 377 h 395"/>
                <a:gd name="T30" fmla="*/ 341 w 921"/>
                <a:gd name="T31" fmla="*/ 360 h 395"/>
                <a:gd name="T32" fmla="*/ 359 w 921"/>
                <a:gd name="T33" fmla="*/ 348 h 395"/>
                <a:gd name="T34" fmla="*/ 383 w 921"/>
                <a:gd name="T35" fmla="*/ 108 h 395"/>
                <a:gd name="T36" fmla="*/ 406 w 921"/>
                <a:gd name="T37" fmla="*/ 24 h 395"/>
                <a:gd name="T38" fmla="*/ 424 w 921"/>
                <a:gd name="T39" fmla="*/ 0 h 395"/>
                <a:gd name="T40" fmla="*/ 448 w 921"/>
                <a:gd name="T41" fmla="*/ 0 h 395"/>
                <a:gd name="T42" fmla="*/ 472 w 921"/>
                <a:gd name="T43" fmla="*/ 0 h 395"/>
                <a:gd name="T44" fmla="*/ 490 w 921"/>
                <a:gd name="T45" fmla="*/ 24 h 395"/>
                <a:gd name="T46" fmla="*/ 514 w 921"/>
                <a:gd name="T47" fmla="*/ 42 h 395"/>
                <a:gd name="T48" fmla="*/ 538 w 921"/>
                <a:gd name="T49" fmla="*/ 383 h 395"/>
                <a:gd name="T50" fmla="*/ 556 w 921"/>
                <a:gd name="T51" fmla="*/ 395 h 395"/>
                <a:gd name="T52" fmla="*/ 580 w 921"/>
                <a:gd name="T53" fmla="*/ 395 h 395"/>
                <a:gd name="T54" fmla="*/ 604 w 921"/>
                <a:gd name="T55" fmla="*/ 383 h 395"/>
                <a:gd name="T56" fmla="*/ 622 w 921"/>
                <a:gd name="T57" fmla="*/ 264 h 395"/>
                <a:gd name="T58" fmla="*/ 646 w 921"/>
                <a:gd name="T59" fmla="*/ 234 h 395"/>
                <a:gd name="T60" fmla="*/ 664 w 921"/>
                <a:gd name="T61" fmla="*/ 234 h 395"/>
                <a:gd name="T62" fmla="*/ 688 w 921"/>
                <a:gd name="T63" fmla="*/ 246 h 395"/>
                <a:gd name="T64" fmla="*/ 711 w 921"/>
                <a:gd name="T65" fmla="*/ 258 h 395"/>
                <a:gd name="T66" fmla="*/ 729 w 921"/>
                <a:gd name="T67" fmla="*/ 282 h 395"/>
                <a:gd name="T68" fmla="*/ 753 w 921"/>
                <a:gd name="T69" fmla="*/ 377 h 395"/>
                <a:gd name="T70" fmla="*/ 777 w 921"/>
                <a:gd name="T71" fmla="*/ 365 h 395"/>
                <a:gd name="T72" fmla="*/ 795 w 921"/>
                <a:gd name="T73" fmla="*/ 348 h 395"/>
                <a:gd name="T74" fmla="*/ 819 w 921"/>
                <a:gd name="T75" fmla="*/ 300 h 395"/>
                <a:gd name="T76" fmla="*/ 843 w 921"/>
                <a:gd name="T77" fmla="*/ 270 h 395"/>
                <a:gd name="T78" fmla="*/ 861 w 921"/>
                <a:gd name="T79" fmla="*/ 258 h 395"/>
                <a:gd name="T80" fmla="*/ 885 w 921"/>
                <a:gd name="T81" fmla="*/ 246 h 395"/>
                <a:gd name="T82" fmla="*/ 909 w 921"/>
                <a:gd name="T83" fmla="*/ 246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1" h="395">
                  <a:moveTo>
                    <a:pt x="0" y="258"/>
                  </a:moveTo>
                  <a:lnTo>
                    <a:pt x="6" y="258"/>
                  </a:lnTo>
                  <a:lnTo>
                    <a:pt x="12" y="252"/>
                  </a:lnTo>
                  <a:lnTo>
                    <a:pt x="18" y="234"/>
                  </a:lnTo>
                  <a:lnTo>
                    <a:pt x="30" y="228"/>
                  </a:lnTo>
                  <a:lnTo>
                    <a:pt x="36" y="222"/>
                  </a:lnTo>
                  <a:lnTo>
                    <a:pt x="42" y="210"/>
                  </a:lnTo>
                  <a:lnTo>
                    <a:pt x="48" y="192"/>
                  </a:lnTo>
                  <a:lnTo>
                    <a:pt x="54" y="174"/>
                  </a:lnTo>
                  <a:lnTo>
                    <a:pt x="66" y="162"/>
                  </a:lnTo>
                  <a:lnTo>
                    <a:pt x="72" y="90"/>
                  </a:lnTo>
                  <a:lnTo>
                    <a:pt x="78" y="84"/>
                  </a:lnTo>
                  <a:lnTo>
                    <a:pt x="84" y="24"/>
                  </a:lnTo>
                  <a:lnTo>
                    <a:pt x="96" y="24"/>
                  </a:lnTo>
                  <a:lnTo>
                    <a:pt x="102" y="12"/>
                  </a:lnTo>
                  <a:lnTo>
                    <a:pt x="108" y="12"/>
                  </a:lnTo>
                  <a:lnTo>
                    <a:pt x="114" y="12"/>
                  </a:lnTo>
                  <a:lnTo>
                    <a:pt x="119" y="24"/>
                  </a:lnTo>
                  <a:lnTo>
                    <a:pt x="131" y="24"/>
                  </a:lnTo>
                  <a:lnTo>
                    <a:pt x="137" y="30"/>
                  </a:lnTo>
                  <a:lnTo>
                    <a:pt x="143" y="36"/>
                  </a:lnTo>
                  <a:lnTo>
                    <a:pt x="149" y="48"/>
                  </a:lnTo>
                  <a:lnTo>
                    <a:pt x="155" y="66"/>
                  </a:lnTo>
                  <a:lnTo>
                    <a:pt x="167" y="120"/>
                  </a:lnTo>
                  <a:lnTo>
                    <a:pt x="173" y="192"/>
                  </a:lnTo>
                  <a:lnTo>
                    <a:pt x="179" y="222"/>
                  </a:lnTo>
                  <a:lnTo>
                    <a:pt x="185" y="222"/>
                  </a:lnTo>
                  <a:lnTo>
                    <a:pt x="197" y="222"/>
                  </a:lnTo>
                  <a:lnTo>
                    <a:pt x="203" y="228"/>
                  </a:lnTo>
                  <a:lnTo>
                    <a:pt x="209" y="228"/>
                  </a:lnTo>
                  <a:lnTo>
                    <a:pt x="215" y="294"/>
                  </a:lnTo>
                  <a:lnTo>
                    <a:pt x="221" y="342"/>
                  </a:lnTo>
                  <a:lnTo>
                    <a:pt x="233" y="360"/>
                  </a:lnTo>
                  <a:lnTo>
                    <a:pt x="239" y="383"/>
                  </a:lnTo>
                  <a:lnTo>
                    <a:pt x="245" y="383"/>
                  </a:lnTo>
                  <a:lnTo>
                    <a:pt x="251" y="395"/>
                  </a:lnTo>
                  <a:lnTo>
                    <a:pt x="257" y="395"/>
                  </a:lnTo>
                  <a:lnTo>
                    <a:pt x="269" y="383"/>
                  </a:lnTo>
                  <a:lnTo>
                    <a:pt x="275" y="383"/>
                  </a:lnTo>
                  <a:lnTo>
                    <a:pt x="281" y="383"/>
                  </a:lnTo>
                  <a:lnTo>
                    <a:pt x="287" y="383"/>
                  </a:lnTo>
                  <a:lnTo>
                    <a:pt x="299" y="377"/>
                  </a:lnTo>
                  <a:lnTo>
                    <a:pt x="305" y="377"/>
                  </a:lnTo>
                  <a:lnTo>
                    <a:pt x="311" y="377"/>
                  </a:lnTo>
                  <a:lnTo>
                    <a:pt x="317" y="377"/>
                  </a:lnTo>
                  <a:lnTo>
                    <a:pt x="323" y="377"/>
                  </a:lnTo>
                  <a:lnTo>
                    <a:pt x="335" y="365"/>
                  </a:lnTo>
                  <a:lnTo>
                    <a:pt x="341" y="360"/>
                  </a:lnTo>
                  <a:lnTo>
                    <a:pt x="347" y="348"/>
                  </a:lnTo>
                  <a:lnTo>
                    <a:pt x="353" y="348"/>
                  </a:lnTo>
                  <a:lnTo>
                    <a:pt x="359" y="348"/>
                  </a:lnTo>
                  <a:lnTo>
                    <a:pt x="371" y="324"/>
                  </a:lnTo>
                  <a:lnTo>
                    <a:pt x="377" y="312"/>
                  </a:lnTo>
                  <a:lnTo>
                    <a:pt x="383" y="108"/>
                  </a:lnTo>
                  <a:lnTo>
                    <a:pt x="389" y="84"/>
                  </a:lnTo>
                  <a:lnTo>
                    <a:pt x="401" y="54"/>
                  </a:lnTo>
                  <a:lnTo>
                    <a:pt x="406" y="24"/>
                  </a:lnTo>
                  <a:lnTo>
                    <a:pt x="412" y="12"/>
                  </a:lnTo>
                  <a:lnTo>
                    <a:pt x="418" y="6"/>
                  </a:lnTo>
                  <a:lnTo>
                    <a:pt x="424" y="0"/>
                  </a:lnTo>
                  <a:lnTo>
                    <a:pt x="436" y="0"/>
                  </a:lnTo>
                  <a:lnTo>
                    <a:pt x="442" y="0"/>
                  </a:lnTo>
                  <a:lnTo>
                    <a:pt x="448" y="0"/>
                  </a:lnTo>
                  <a:lnTo>
                    <a:pt x="454" y="0"/>
                  </a:lnTo>
                  <a:lnTo>
                    <a:pt x="460" y="0"/>
                  </a:lnTo>
                  <a:lnTo>
                    <a:pt x="472" y="0"/>
                  </a:lnTo>
                  <a:lnTo>
                    <a:pt x="478" y="6"/>
                  </a:lnTo>
                  <a:lnTo>
                    <a:pt x="484" y="12"/>
                  </a:lnTo>
                  <a:lnTo>
                    <a:pt x="490" y="24"/>
                  </a:lnTo>
                  <a:lnTo>
                    <a:pt x="502" y="24"/>
                  </a:lnTo>
                  <a:lnTo>
                    <a:pt x="508" y="36"/>
                  </a:lnTo>
                  <a:lnTo>
                    <a:pt x="514" y="42"/>
                  </a:lnTo>
                  <a:lnTo>
                    <a:pt x="520" y="54"/>
                  </a:lnTo>
                  <a:lnTo>
                    <a:pt x="526" y="66"/>
                  </a:lnTo>
                  <a:lnTo>
                    <a:pt x="538" y="383"/>
                  </a:lnTo>
                  <a:lnTo>
                    <a:pt x="544" y="383"/>
                  </a:lnTo>
                  <a:lnTo>
                    <a:pt x="550" y="395"/>
                  </a:lnTo>
                  <a:lnTo>
                    <a:pt x="556" y="395"/>
                  </a:lnTo>
                  <a:lnTo>
                    <a:pt x="562" y="395"/>
                  </a:lnTo>
                  <a:lnTo>
                    <a:pt x="574" y="395"/>
                  </a:lnTo>
                  <a:lnTo>
                    <a:pt x="580" y="395"/>
                  </a:lnTo>
                  <a:lnTo>
                    <a:pt x="586" y="395"/>
                  </a:lnTo>
                  <a:lnTo>
                    <a:pt x="592" y="383"/>
                  </a:lnTo>
                  <a:lnTo>
                    <a:pt x="604" y="383"/>
                  </a:lnTo>
                  <a:lnTo>
                    <a:pt x="610" y="312"/>
                  </a:lnTo>
                  <a:lnTo>
                    <a:pt x="616" y="282"/>
                  </a:lnTo>
                  <a:lnTo>
                    <a:pt x="622" y="264"/>
                  </a:lnTo>
                  <a:lnTo>
                    <a:pt x="628" y="252"/>
                  </a:lnTo>
                  <a:lnTo>
                    <a:pt x="640" y="246"/>
                  </a:lnTo>
                  <a:lnTo>
                    <a:pt x="646" y="234"/>
                  </a:lnTo>
                  <a:lnTo>
                    <a:pt x="652" y="234"/>
                  </a:lnTo>
                  <a:lnTo>
                    <a:pt x="658" y="234"/>
                  </a:lnTo>
                  <a:lnTo>
                    <a:pt x="664" y="234"/>
                  </a:lnTo>
                  <a:lnTo>
                    <a:pt x="676" y="234"/>
                  </a:lnTo>
                  <a:lnTo>
                    <a:pt x="682" y="246"/>
                  </a:lnTo>
                  <a:lnTo>
                    <a:pt x="688" y="246"/>
                  </a:lnTo>
                  <a:lnTo>
                    <a:pt x="693" y="246"/>
                  </a:lnTo>
                  <a:lnTo>
                    <a:pt x="705" y="252"/>
                  </a:lnTo>
                  <a:lnTo>
                    <a:pt x="711" y="258"/>
                  </a:lnTo>
                  <a:lnTo>
                    <a:pt x="717" y="258"/>
                  </a:lnTo>
                  <a:lnTo>
                    <a:pt x="723" y="264"/>
                  </a:lnTo>
                  <a:lnTo>
                    <a:pt x="729" y="282"/>
                  </a:lnTo>
                  <a:lnTo>
                    <a:pt x="741" y="377"/>
                  </a:lnTo>
                  <a:lnTo>
                    <a:pt x="747" y="377"/>
                  </a:lnTo>
                  <a:lnTo>
                    <a:pt x="753" y="377"/>
                  </a:lnTo>
                  <a:lnTo>
                    <a:pt x="759" y="377"/>
                  </a:lnTo>
                  <a:lnTo>
                    <a:pt x="765" y="377"/>
                  </a:lnTo>
                  <a:lnTo>
                    <a:pt x="777" y="365"/>
                  </a:lnTo>
                  <a:lnTo>
                    <a:pt x="783" y="360"/>
                  </a:lnTo>
                  <a:lnTo>
                    <a:pt x="789" y="348"/>
                  </a:lnTo>
                  <a:lnTo>
                    <a:pt x="795" y="348"/>
                  </a:lnTo>
                  <a:lnTo>
                    <a:pt x="807" y="324"/>
                  </a:lnTo>
                  <a:lnTo>
                    <a:pt x="813" y="306"/>
                  </a:lnTo>
                  <a:lnTo>
                    <a:pt x="819" y="300"/>
                  </a:lnTo>
                  <a:lnTo>
                    <a:pt x="825" y="294"/>
                  </a:lnTo>
                  <a:lnTo>
                    <a:pt x="831" y="288"/>
                  </a:lnTo>
                  <a:lnTo>
                    <a:pt x="843" y="270"/>
                  </a:lnTo>
                  <a:lnTo>
                    <a:pt x="849" y="264"/>
                  </a:lnTo>
                  <a:lnTo>
                    <a:pt x="855" y="258"/>
                  </a:lnTo>
                  <a:lnTo>
                    <a:pt x="861" y="258"/>
                  </a:lnTo>
                  <a:lnTo>
                    <a:pt x="867" y="252"/>
                  </a:lnTo>
                  <a:lnTo>
                    <a:pt x="879" y="252"/>
                  </a:lnTo>
                  <a:lnTo>
                    <a:pt x="885" y="246"/>
                  </a:lnTo>
                  <a:lnTo>
                    <a:pt x="891" y="246"/>
                  </a:lnTo>
                  <a:lnTo>
                    <a:pt x="897" y="246"/>
                  </a:lnTo>
                  <a:lnTo>
                    <a:pt x="909" y="246"/>
                  </a:lnTo>
                  <a:lnTo>
                    <a:pt x="915" y="246"/>
                  </a:lnTo>
                  <a:lnTo>
                    <a:pt x="921" y="2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60"/>
            <p:cNvSpPr>
              <a:spLocks/>
            </p:cNvSpPr>
            <p:nvPr/>
          </p:nvSpPr>
          <p:spPr bwMode="auto">
            <a:xfrm>
              <a:off x="2109" y="1984"/>
              <a:ext cx="920" cy="209"/>
            </a:xfrm>
            <a:custGeom>
              <a:avLst/>
              <a:gdLst>
                <a:gd name="T0" fmla="*/ 12 w 920"/>
                <a:gd name="T1" fmla="*/ 66 h 209"/>
                <a:gd name="T2" fmla="*/ 36 w 920"/>
                <a:gd name="T3" fmla="*/ 72 h 209"/>
                <a:gd name="T4" fmla="*/ 59 w 920"/>
                <a:gd name="T5" fmla="*/ 66 h 209"/>
                <a:gd name="T6" fmla="*/ 77 w 920"/>
                <a:gd name="T7" fmla="*/ 60 h 209"/>
                <a:gd name="T8" fmla="*/ 101 w 920"/>
                <a:gd name="T9" fmla="*/ 60 h 209"/>
                <a:gd name="T10" fmla="*/ 125 w 920"/>
                <a:gd name="T11" fmla="*/ 0 h 209"/>
                <a:gd name="T12" fmla="*/ 143 w 920"/>
                <a:gd name="T13" fmla="*/ 0 h 209"/>
                <a:gd name="T14" fmla="*/ 167 w 920"/>
                <a:gd name="T15" fmla="*/ 6 h 209"/>
                <a:gd name="T16" fmla="*/ 191 w 920"/>
                <a:gd name="T17" fmla="*/ 24 h 209"/>
                <a:gd name="T18" fmla="*/ 209 w 920"/>
                <a:gd name="T19" fmla="*/ 36 h 209"/>
                <a:gd name="T20" fmla="*/ 233 w 920"/>
                <a:gd name="T21" fmla="*/ 179 h 209"/>
                <a:gd name="T22" fmla="*/ 251 w 920"/>
                <a:gd name="T23" fmla="*/ 162 h 209"/>
                <a:gd name="T24" fmla="*/ 275 w 920"/>
                <a:gd name="T25" fmla="*/ 162 h 209"/>
                <a:gd name="T26" fmla="*/ 299 w 920"/>
                <a:gd name="T27" fmla="*/ 138 h 209"/>
                <a:gd name="T28" fmla="*/ 317 w 920"/>
                <a:gd name="T29" fmla="*/ 126 h 209"/>
                <a:gd name="T30" fmla="*/ 341 w 920"/>
                <a:gd name="T31" fmla="*/ 114 h 209"/>
                <a:gd name="T32" fmla="*/ 364 w 920"/>
                <a:gd name="T33" fmla="*/ 96 h 209"/>
                <a:gd name="T34" fmla="*/ 382 w 920"/>
                <a:gd name="T35" fmla="*/ 72 h 209"/>
                <a:gd name="T36" fmla="*/ 406 w 920"/>
                <a:gd name="T37" fmla="*/ 72 h 209"/>
                <a:gd name="T38" fmla="*/ 430 w 920"/>
                <a:gd name="T39" fmla="*/ 66 h 209"/>
                <a:gd name="T40" fmla="*/ 448 w 920"/>
                <a:gd name="T41" fmla="*/ 72 h 209"/>
                <a:gd name="T42" fmla="*/ 472 w 920"/>
                <a:gd name="T43" fmla="*/ 78 h 209"/>
                <a:gd name="T44" fmla="*/ 496 w 920"/>
                <a:gd name="T45" fmla="*/ 96 h 209"/>
                <a:gd name="T46" fmla="*/ 514 w 920"/>
                <a:gd name="T47" fmla="*/ 144 h 209"/>
                <a:gd name="T48" fmla="*/ 538 w 920"/>
                <a:gd name="T49" fmla="*/ 114 h 209"/>
                <a:gd name="T50" fmla="*/ 556 w 920"/>
                <a:gd name="T51" fmla="*/ 78 h 209"/>
                <a:gd name="T52" fmla="*/ 580 w 920"/>
                <a:gd name="T53" fmla="*/ 66 h 209"/>
                <a:gd name="T54" fmla="*/ 604 w 920"/>
                <a:gd name="T55" fmla="*/ 66 h 209"/>
                <a:gd name="T56" fmla="*/ 622 w 920"/>
                <a:gd name="T57" fmla="*/ 78 h 209"/>
                <a:gd name="T58" fmla="*/ 645 w 920"/>
                <a:gd name="T59" fmla="*/ 197 h 209"/>
                <a:gd name="T60" fmla="*/ 669 w 920"/>
                <a:gd name="T61" fmla="*/ 185 h 209"/>
                <a:gd name="T62" fmla="*/ 687 w 920"/>
                <a:gd name="T63" fmla="*/ 156 h 209"/>
                <a:gd name="T64" fmla="*/ 711 w 920"/>
                <a:gd name="T65" fmla="*/ 138 h 209"/>
                <a:gd name="T66" fmla="*/ 735 w 920"/>
                <a:gd name="T67" fmla="*/ 126 h 209"/>
                <a:gd name="T68" fmla="*/ 753 w 920"/>
                <a:gd name="T69" fmla="*/ 114 h 209"/>
                <a:gd name="T70" fmla="*/ 777 w 920"/>
                <a:gd name="T71" fmla="*/ 102 h 209"/>
                <a:gd name="T72" fmla="*/ 801 w 920"/>
                <a:gd name="T73" fmla="*/ 96 h 209"/>
                <a:gd name="T74" fmla="*/ 819 w 920"/>
                <a:gd name="T75" fmla="*/ 78 h 209"/>
                <a:gd name="T76" fmla="*/ 843 w 920"/>
                <a:gd name="T77" fmla="*/ 78 h 209"/>
                <a:gd name="T78" fmla="*/ 861 w 920"/>
                <a:gd name="T79" fmla="*/ 96 h 209"/>
                <a:gd name="T80" fmla="*/ 885 w 920"/>
                <a:gd name="T81" fmla="*/ 108 h 209"/>
                <a:gd name="T82" fmla="*/ 909 w 920"/>
                <a:gd name="T83" fmla="*/ 12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0" h="209">
                  <a:moveTo>
                    <a:pt x="0" y="60"/>
                  </a:moveTo>
                  <a:lnTo>
                    <a:pt x="6" y="66"/>
                  </a:lnTo>
                  <a:lnTo>
                    <a:pt x="12" y="66"/>
                  </a:lnTo>
                  <a:lnTo>
                    <a:pt x="24" y="72"/>
                  </a:lnTo>
                  <a:lnTo>
                    <a:pt x="30" y="72"/>
                  </a:lnTo>
                  <a:lnTo>
                    <a:pt x="36" y="72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59" y="66"/>
                  </a:lnTo>
                  <a:lnTo>
                    <a:pt x="65" y="66"/>
                  </a:lnTo>
                  <a:lnTo>
                    <a:pt x="71" y="66"/>
                  </a:lnTo>
                  <a:lnTo>
                    <a:pt x="77" y="60"/>
                  </a:lnTo>
                  <a:lnTo>
                    <a:pt x="89" y="60"/>
                  </a:lnTo>
                  <a:lnTo>
                    <a:pt x="95" y="60"/>
                  </a:lnTo>
                  <a:lnTo>
                    <a:pt x="101" y="60"/>
                  </a:lnTo>
                  <a:lnTo>
                    <a:pt x="107" y="60"/>
                  </a:lnTo>
                  <a:lnTo>
                    <a:pt x="113" y="6"/>
                  </a:lnTo>
                  <a:lnTo>
                    <a:pt x="125" y="0"/>
                  </a:lnTo>
                  <a:lnTo>
                    <a:pt x="131" y="0"/>
                  </a:lnTo>
                  <a:lnTo>
                    <a:pt x="137" y="0"/>
                  </a:lnTo>
                  <a:lnTo>
                    <a:pt x="143" y="0"/>
                  </a:lnTo>
                  <a:lnTo>
                    <a:pt x="149" y="0"/>
                  </a:lnTo>
                  <a:lnTo>
                    <a:pt x="161" y="6"/>
                  </a:lnTo>
                  <a:lnTo>
                    <a:pt x="167" y="6"/>
                  </a:lnTo>
                  <a:lnTo>
                    <a:pt x="173" y="6"/>
                  </a:lnTo>
                  <a:lnTo>
                    <a:pt x="179" y="12"/>
                  </a:lnTo>
                  <a:lnTo>
                    <a:pt x="191" y="24"/>
                  </a:lnTo>
                  <a:lnTo>
                    <a:pt x="197" y="24"/>
                  </a:lnTo>
                  <a:lnTo>
                    <a:pt x="203" y="30"/>
                  </a:lnTo>
                  <a:lnTo>
                    <a:pt x="209" y="36"/>
                  </a:lnTo>
                  <a:lnTo>
                    <a:pt x="215" y="42"/>
                  </a:lnTo>
                  <a:lnTo>
                    <a:pt x="227" y="48"/>
                  </a:lnTo>
                  <a:lnTo>
                    <a:pt x="233" y="179"/>
                  </a:lnTo>
                  <a:lnTo>
                    <a:pt x="239" y="174"/>
                  </a:lnTo>
                  <a:lnTo>
                    <a:pt x="245" y="174"/>
                  </a:lnTo>
                  <a:lnTo>
                    <a:pt x="251" y="162"/>
                  </a:lnTo>
                  <a:lnTo>
                    <a:pt x="263" y="162"/>
                  </a:lnTo>
                  <a:lnTo>
                    <a:pt x="269" y="162"/>
                  </a:lnTo>
                  <a:lnTo>
                    <a:pt x="275" y="162"/>
                  </a:lnTo>
                  <a:lnTo>
                    <a:pt x="281" y="156"/>
                  </a:lnTo>
                  <a:lnTo>
                    <a:pt x="293" y="150"/>
                  </a:lnTo>
                  <a:lnTo>
                    <a:pt x="299" y="138"/>
                  </a:lnTo>
                  <a:lnTo>
                    <a:pt x="305" y="138"/>
                  </a:lnTo>
                  <a:lnTo>
                    <a:pt x="311" y="126"/>
                  </a:lnTo>
                  <a:lnTo>
                    <a:pt x="317" y="126"/>
                  </a:lnTo>
                  <a:lnTo>
                    <a:pt x="329" y="120"/>
                  </a:lnTo>
                  <a:lnTo>
                    <a:pt x="335" y="114"/>
                  </a:lnTo>
                  <a:lnTo>
                    <a:pt x="341" y="114"/>
                  </a:lnTo>
                  <a:lnTo>
                    <a:pt x="346" y="108"/>
                  </a:lnTo>
                  <a:lnTo>
                    <a:pt x="352" y="102"/>
                  </a:lnTo>
                  <a:lnTo>
                    <a:pt x="364" y="96"/>
                  </a:lnTo>
                  <a:lnTo>
                    <a:pt x="370" y="84"/>
                  </a:lnTo>
                  <a:lnTo>
                    <a:pt x="376" y="78"/>
                  </a:lnTo>
                  <a:lnTo>
                    <a:pt x="382" y="72"/>
                  </a:lnTo>
                  <a:lnTo>
                    <a:pt x="394" y="72"/>
                  </a:lnTo>
                  <a:lnTo>
                    <a:pt x="400" y="72"/>
                  </a:lnTo>
                  <a:lnTo>
                    <a:pt x="406" y="72"/>
                  </a:lnTo>
                  <a:lnTo>
                    <a:pt x="412" y="66"/>
                  </a:lnTo>
                  <a:lnTo>
                    <a:pt x="418" y="66"/>
                  </a:lnTo>
                  <a:lnTo>
                    <a:pt x="430" y="66"/>
                  </a:lnTo>
                  <a:lnTo>
                    <a:pt x="436" y="66"/>
                  </a:lnTo>
                  <a:lnTo>
                    <a:pt x="442" y="72"/>
                  </a:lnTo>
                  <a:lnTo>
                    <a:pt x="448" y="72"/>
                  </a:lnTo>
                  <a:lnTo>
                    <a:pt x="454" y="72"/>
                  </a:lnTo>
                  <a:lnTo>
                    <a:pt x="466" y="72"/>
                  </a:lnTo>
                  <a:lnTo>
                    <a:pt x="472" y="78"/>
                  </a:lnTo>
                  <a:lnTo>
                    <a:pt x="478" y="78"/>
                  </a:lnTo>
                  <a:lnTo>
                    <a:pt x="484" y="84"/>
                  </a:lnTo>
                  <a:lnTo>
                    <a:pt x="496" y="96"/>
                  </a:lnTo>
                  <a:lnTo>
                    <a:pt x="502" y="150"/>
                  </a:lnTo>
                  <a:lnTo>
                    <a:pt x="508" y="150"/>
                  </a:lnTo>
                  <a:lnTo>
                    <a:pt x="514" y="144"/>
                  </a:lnTo>
                  <a:lnTo>
                    <a:pt x="520" y="138"/>
                  </a:lnTo>
                  <a:lnTo>
                    <a:pt x="532" y="120"/>
                  </a:lnTo>
                  <a:lnTo>
                    <a:pt x="538" y="114"/>
                  </a:lnTo>
                  <a:lnTo>
                    <a:pt x="544" y="108"/>
                  </a:lnTo>
                  <a:lnTo>
                    <a:pt x="550" y="102"/>
                  </a:lnTo>
                  <a:lnTo>
                    <a:pt x="556" y="78"/>
                  </a:lnTo>
                  <a:lnTo>
                    <a:pt x="568" y="72"/>
                  </a:lnTo>
                  <a:lnTo>
                    <a:pt x="574" y="66"/>
                  </a:lnTo>
                  <a:lnTo>
                    <a:pt x="580" y="66"/>
                  </a:lnTo>
                  <a:lnTo>
                    <a:pt x="586" y="66"/>
                  </a:lnTo>
                  <a:lnTo>
                    <a:pt x="598" y="66"/>
                  </a:lnTo>
                  <a:lnTo>
                    <a:pt x="604" y="66"/>
                  </a:lnTo>
                  <a:lnTo>
                    <a:pt x="610" y="72"/>
                  </a:lnTo>
                  <a:lnTo>
                    <a:pt x="616" y="72"/>
                  </a:lnTo>
                  <a:lnTo>
                    <a:pt x="622" y="78"/>
                  </a:lnTo>
                  <a:lnTo>
                    <a:pt x="633" y="209"/>
                  </a:lnTo>
                  <a:lnTo>
                    <a:pt x="639" y="209"/>
                  </a:lnTo>
                  <a:lnTo>
                    <a:pt x="645" y="197"/>
                  </a:lnTo>
                  <a:lnTo>
                    <a:pt x="651" y="191"/>
                  </a:lnTo>
                  <a:lnTo>
                    <a:pt x="657" y="191"/>
                  </a:lnTo>
                  <a:lnTo>
                    <a:pt x="669" y="185"/>
                  </a:lnTo>
                  <a:lnTo>
                    <a:pt x="675" y="179"/>
                  </a:lnTo>
                  <a:lnTo>
                    <a:pt x="681" y="162"/>
                  </a:lnTo>
                  <a:lnTo>
                    <a:pt x="687" y="156"/>
                  </a:lnTo>
                  <a:lnTo>
                    <a:pt x="699" y="150"/>
                  </a:lnTo>
                  <a:lnTo>
                    <a:pt x="705" y="150"/>
                  </a:lnTo>
                  <a:lnTo>
                    <a:pt x="711" y="138"/>
                  </a:lnTo>
                  <a:lnTo>
                    <a:pt x="717" y="138"/>
                  </a:lnTo>
                  <a:lnTo>
                    <a:pt x="723" y="126"/>
                  </a:lnTo>
                  <a:lnTo>
                    <a:pt x="735" y="126"/>
                  </a:lnTo>
                  <a:lnTo>
                    <a:pt x="741" y="120"/>
                  </a:lnTo>
                  <a:lnTo>
                    <a:pt x="747" y="114"/>
                  </a:lnTo>
                  <a:lnTo>
                    <a:pt x="753" y="114"/>
                  </a:lnTo>
                  <a:lnTo>
                    <a:pt x="759" y="108"/>
                  </a:lnTo>
                  <a:lnTo>
                    <a:pt x="771" y="102"/>
                  </a:lnTo>
                  <a:lnTo>
                    <a:pt x="777" y="102"/>
                  </a:lnTo>
                  <a:lnTo>
                    <a:pt x="783" y="96"/>
                  </a:lnTo>
                  <a:lnTo>
                    <a:pt x="789" y="96"/>
                  </a:lnTo>
                  <a:lnTo>
                    <a:pt x="801" y="96"/>
                  </a:lnTo>
                  <a:lnTo>
                    <a:pt x="807" y="84"/>
                  </a:lnTo>
                  <a:lnTo>
                    <a:pt x="813" y="84"/>
                  </a:lnTo>
                  <a:lnTo>
                    <a:pt x="819" y="78"/>
                  </a:lnTo>
                  <a:lnTo>
                    <a:pt x="825" y="78"/>
                  </a:lnTo>
                  <a:lnTo>
                    <a:pt x="837" y="78"/>
                  </a:lnTo>
                  <a:lnTo>
                    <a:pt x="843" y="78"/>
                  </a:lnTo>
                  <a:lnTo>
                    <a:pt x="849" y="84"/>
                  </a:lnTo>
                  <a:lnTo>
                    <a:pt x="855" y="84"/>
                  </a:lnTo>
                  <a:lnTo>
                    <a:pt x="861" y="96"/>
                  </a:lnTo>
                  <a:lnTo>
                    <a:pt x="873" y="96"/>
                  </a:lnTo>
                  <a:lnTo>
                    <a:pt x="879" y="102"/>
                  </a:lnTo>
                  <a:lnTo>
                    <a:pt x="885" y="108"/>
                  </a:lnTo>
                  <a:lnTo>
                    <a:pt x="891" y="108"/>
                  </a:lnTo>
                  <a:lnTo>
                    <a:pt x="903" y="114"/>
                  </a:lnTo>
                  <a:lnTo>
                    <a:pt x="909" y="120"/>
                  </a:lnTo>
                  <a:lnTo>
                    <a:pt x="915" y="120"/>
                  </a:lnTo>
                  <a:lnTo>
                    <a:pt x="920" y="120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61"/>
            <p:cNvSpPr>
              <a:spLocks/>
            </p:cNvSpPr>
            <p:nvPr/>
          </p:nvSpPr>
          <p:spPr bwMode="auto">
            <a:xfrm>
              <a:off x="3029" y="1846"/>
              <a:ext cx="921" cy="329"/>
            </a:xfrm>
            <a:custGeom>
              <a:avLst/>
              <a:gdLst>
                <a:gd name="T0" fmla="*/ 18 w 921"/>
                <a:gd name="T1" fmla="*/ 252 h 329"/>
                <a:gd name="T2" fmla="*/ 36 w 921"/>
                <a:gd name="T3" fmla="*/ 246 h 329"/>
                <a:gd name="T4" fmla="*/ 60 w 921"/>
                <a:gd name="T5" fmla="*/ 222 h 329"/>
                <a:gd name="T6" fmla="*/ 84 w 921"/>
                <a:gd name="T7" fmla="*/ 210 h 329"/>
                <a:gd name="T8" fmla="*/ 102 w 921"/>
                <a:gd name="T9" fmla="*/ 210 h 329"/>
                <a:gd name="T10" fmla="*/ 126 w 921"/>
                <a:gd name="T11" fmla="*/ 216 h 329"/>
                <a:gd name="T12" fmla="*/ 144 w 921"/>
                <a:gd name="T13" fmla="*/ 240 h 329"/>
                <a:gd name="T14" fmla="*/ 168 w 921"/>
                <a:gd name="T15" fmla="*/ 317 h 329"/>
                <a:gd name="T16" fmla="*/ 192 w 921"/>
                <a:gd name="T17" fmla="*/ 329 h 329"/>
                <a:gd name="T18" fmla="*/ 210 w 921"/>
                <a:gd name="T19" fmla="*/ 329 h 329"/>
                <a:gd name="T20" fmla="*/ 234 w 921"/>
                <a:gd name="T21" fmla="*/ 329 h 329"/>
                <a:gd name="T22" fmla="*/ 258 w 921"/>
                <a:gd name="T23" fmla="*/ 329 h 329"/>
                <a:gd name="T24" fmla="*/ 276 w 921"/>
                <a:gd name="T25" fmla="*/ 317 h 329"/>
                <a:gd name="T26" fmla="*/ 299 w 921"/>
                <a:gd name="T27" fmla="*/ 258 h 329"/>
                <a:gd name="T28" fmla="*/ 323 w 921"/>
                <a:gd name="T29" fmla="*/ 240 h 329"/>
                <a:gd name="T30" fmla="*/ 341 w 921"/>
                <a:gd name="T31" fmla="*/ 216 h 329"/>
                <a:gd name="T32" fmla="*/ 365 w 921"/>
                <a:gd name="T33" fmla="*/ 216 h 329"/>
                <a:gd name="T34" fmla="*/ 389 w 921"/>
                <a:gd name="T35" fmla="*/ 210 h 329"/>
                <a:gd name="T36" fmla="*/ 407 w 921"/>
                <a:gd name="T37" fmla="*/ 216 h 329"/>
                <a:gd name="T38" fmla="*/ 431 w 921"/>
                <a:gd name="T39" fmla="*/ 216 h 329"/>
                <a:gd name="T40" fmla="*/ 449 w 921"/>
                <a:gd name="T41" fmla="*/ 222 h 329"/>
                <a:gd name="T42" fmla="*/ 473 w 921"/>
                <a:gd name="T43" fmla="*/ 234 h 329"/>
                <a:gd name="T44" fmla="*/ 497 w 921"/>
                <a:gd name="T45" fmla="*/ 246 h 329"/>
                <a:gd name="T46" fmla="*/ 515 w 921"/>
                <a:gd name="T47" fmla="*/ 216 h 329"/>
                <a:gd name="T48" fmla="*/ 539 w 921"/>
                <a:gd name="T49" fmla="*/ 138 h 329"/>
                <a:gd name="T50" fmla="*/ 563 w 921"/>
                <a:gd name="T51" fmla="*/ 6 h 329"/>
                <a:gd name="T52" fmla="*/ 580 w 921"/>
                <a:gd name="T53" fmla="*/ 0 h 329"/>
                <a:gd name="T54" fmla="*/ 604 w 921"/>
                <a:gd name="T55" fmla="*/ 6 h 329"/>
                <a:gd name="T56" fmla="*/ 628 w 921"/>
                <a:gd name="T57" fmla="*/ 126 h 329"/>
                <a:gd name="T58" fmla="*/ 646 w 921"/>
                <a:gd name="T59" fmla="*/ 300 h 329"/>
                <a:gd name="T60" fmla="*/ 670 w 921"/>
                <a:gd name="T61" fmla="*/ 288 h 329"/>
                <a:gd name="T62" fmla="*/ 694 w 921"/>
                <a:gd name="T63" fmla="*/ 246 h 329"/>
                <a:gd name="T64" fmla="*/ 712 w 921"/>
                <a:gd name="T65" fmla="*/ 204 h 329"/>
                <a:gd name="T66" fmla="*/ 736 w 921"/>
                <a:gd name="T67" fmla="*/ 204 h 329"/>
                <a:gd name="T68" fmla="*/ 754 w 921"/>
                <a:gd name="T69" fmla="*/ 210 h 329"/>
                <a:gd name="T70" fmla="*/ 778 w 921"/>
                <a:gd name="T71" fmla="*/ 216 h 329"/>
                <a:gd name="T72" fmla="*/ 802 w 921"/>
                <a:gd name="T73" fmla="*/ 234 h 329"/>
                <a:gd name="T74" fmla="*/ 820 w 921"/>
                <a:gd name="T75" fmla="*/ 246 h 329"/>
                <a:gd name="T76" fmla="*/ 844 w 921"/>
                <a:gd name="T77" fmla="*/ 258 h 329"/>
                <a:gd name="T78" fmla="*/ 867 w 921"/>
                <a:gd name="T79" fmla="*/ 294 h 329"/>
                <a:gd name="T80" fmla="*/ 885 w 921"/>
                <a:gd name="T81" fmla="*/ 329 h 329"/>
                <a:gd name="T82" fmla="*/ 909 w 921"/>
                <a:gd name="T83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1" h="329">
                  <a:moveTo>
                    <a:pt x="0" y="258"/>
                  </a:moveTo>
                  <a:lnTo>
                    <a:pt x="6" y="252"/>
                  </a:lnTo>
                  <a:lnTo>
                    <a:pt x="18" y="252"/>
                  </a:lnTo>
                  <a:lnTo>
                    <a:pt x="24" y="246"/>
                  </a:lnTo>
                  <a:lnTo>
                    <a:pt x="30" y="246"/>
                  </a:lnTo>
                  <a:lnTo>
                    <a:pt x="36" y="246"/>
                  </a:lnTo>
                  <a:lnTo>
                    <a:pt x="42" y="240"/>
                  </a:lnTo>
                  <a:lnTo>
                    <a:pt x="54" y="234"/>
                  </a:lnTo>
                  <a:lnTo>
                    <a:pt x="60" y="222"/>
                  </a:lnTo>
                  <a:lnTo>
                    <a:pt x="66" y="222"/>
                  </a:lnTo>
                  <a:lnTo>
                    <a:pt x="72" y="216"/>
                  </a:lnTo>
                  <a:lnTo>
                    <a:pt x="84" y="210"/>
                  </a:lnTo>
                  <a:lnTo>
                    <a:pt x="90" y="210"/>
                  </a:lnTo>
                  <a:lnTo>
                    <a:pt x="96" y="210"/>
                  </a:lnTo>
                  <a:lnTo>
                    <a:pt x="102" y="210"/>
                  </a:lnTo>
                  <a:lnTo>
                    <a:pt x="108" y="210"/>
                  </a:lnTo>
                  <a:lnTo>
                    <a:pt x="120" y="210"/>
                  </a:lnTo>
                  <a:lnTo>
                    <a:pt x="126" y="216"/>
                  </a:lnTo>
                  <a:lnTo>
                    <a:pt x="132" y="222"/>
                  </a:lnTo>
                  <a:lnTo>
                    <a:pt x="138" y="222"/>
                  </a:lnTo>
                  <a:lnTo>
                    <a:pt x="144" y="240"/>
                  </a:lnTo>
                  <a:lnTo>
                    <a:pt x="156" y="258"/>
                  </a:lnTo>
                  <a:lnTo>
                    <a:pt x="162" y="288"/>
                  </a:lnTo>
                  <a:lnTo>
                    <a:pt x="168" y="317"/>
                  </a:lnTo>
                  <a:lnTo>
                    <a:pt x="174" y="323"/>
                  </a:lnTo>
                  <a:lnTo>
                    <a:pt x="186" y="329"/>
                  </a:lnTo>
                  <a:lnTo>
                    <a:pt x="192" y="329"/>
                  </a:lnTo>
                  <a:lnTo>
                    <a:pt x="198" y="329"/>
                  </a:lnTo>
                  <a:lnTo>
                    <a:pt x="204" y="329"/>
                  </a:lnTo>
                  <a:lnTo>
                    <a:pt x="210" y="329"/>
                  </a:lnTo>
                  <a:lnTo>
                    <a:pt x="222" y="329"/>
                  </a:lnTo>
                  <a:lnTo>
                    <a:pt x="228" y="329"/>
                  </a:lnTo>
                  <a:lnTo>
                    <a:pt x="234" y="329"/>
                  </a:lnTo>
                  <a:lnTo>
                    <a:pt x="240" y="329"/>
                  </a:lnTo>
                  <a:lnTo>
                    <a:pt x="246" y="329"/>
                  </a:lnTo>
                  <a:lnTo>
                    <a:pt x="258" y="329"/>
                  </a:lnTo>
                  <a:lnTo>
                    <a:pt x="264" y="329"/>
                  </a:lnTo>
                  <a:lnTo>
                    <a:pt x="270" y="329"/>
                  </a:lnTo>
                  <a:lnTo>
                    <a:pt x="276" y="317"/>
                  </a:lnTo>
                  <a:lnTo>
                    <a:pt x="287" y="312"/>
                  </a:lnTo>
                  <a:lnTo>
                    <a:pt x="293" y="294"/>
                  </a:lnTo>
                  <a:lnTo>
                    <a:pt x="299" y="258"/>
                  </a:lnTo>
                  <a:lnTo>
                    <a:pt x="305" y="252"/>
                  </a:lnTo>
                  <a:lnTo>
                    <a:pt x="311" y="246"/>
                  </a:lnTo>
                  <a:lnTo>
                    <a:pt x="323" y="240"/>
                  </a:lnTo>
                  <a:lnTo>
                    <a:pt x="329" y="234"/>
                  </a:lnTo>
                  <a:lnTo>
                    <a:pt x="335" y="222"/>
                  </a:lnTo>
                  <a:lnTo>
                    <a:pt x="341" y="216"/>
                  </a:lnTo>
                  <a:lnTo>
                    <a:pt x="347" y="216"/>
                  </a:lnTo>
                  <a:lnTo>
                    <a:pt x="359" y="216"/>
                  </a:lnTo>
                  <a:lnTo>
                    <a:pt x="365" y="216"/>
                  </a:lnTo>
                  <a:lnTo>
                    <a:pt x="371" y="210"/>
                  </a:lnTo>
                  <a:lnTo>
                    <a:pt x="377" y="210"/>
                  </a:lnTo>
                  <a:lnTo>
                    <a:pt x="389" y="210"/>
                  </a:lnTo>
                  <a:lnTo>
                    <a:pt x="395" y="216"/>
                  </a:lnTo>
                  <a:lnTo>
                    <a:pt x="401" y="216"/>
                  </a:lnTo>
                  <a:lnTo>
                    <a:pt x="407" y="216"/>
                  </a:lnTo>
                  <a:lnTo>
                    <a:pt x="413" y="216"/>
                  </a:lnTo>
                  <a:lnTo>
                    <a:pt x="425" y="216"/>
                  </a:lnTo>
                  <a:lnTo>
                    <a:pt x="431" y="216"/>
                  </a:lnTo>
                  <a:lnTo>
                    <a:pt x="437" y="216"/>
                  </a:lnTo>
                  <a:lnTo>
                    <a:pt x="443" y="216"/>
                  </a:lnTo>
                  <a:lnTo>
                    <a:pt x="449" y="222"/>
                  </a:lnTo>
                  <a:lnTo>
                    <a:pt x="461" y="222"/>
                  </a:lnTo>
                  <a:lnTo>
                    <a:pt x="467" y="234"/>
                  </a:lnTo>
                  <a:lnTo>
                    <a:pt x="473" y="234"/>
                  </a:lnTo>
                  <a:lnTo>
                    <a:pt x="479" y="240"/>
                  </a:lnTo>
                  <a:lnTo>
                    <a:pt x="491" y="246"/>
                  </a:lnTo>
                  <a:lnTo>
                    <a:pt x="497" y="246"/>
                  </a:lnTo>
                  <a:lnTo>
                    <a:pt x="503" y="246"/>
                  </a:lnTo>
                  <a:lnTo>
                    <a:pt x="509" y="246"/>
                  </a:lnTo>
                  <a:lnTo>
                    <a:pt x="515" y="216"/>
                  </a:lnTo>
                  <a:lnTo>
                    <a:pt x="527" y="204"/>
                  </a:lnTo>
                  <a:lnTo>
                    <a:pt x="533" y="180"/>
                  </a:lnTo>
                  <a:lnTo>
                    <a:pt x="539" y="138"/>
                  </a:lnTo>
                  <a:lnTo>
                    <a:pt x="545" y="90"/>
                  </a:lnTo>
                  <a:lnTo>
                    <a:pt x="551" y="18"/>
                  </a:lnTo>
                  <a:lnTo>
                    <a:pt x="563" y="6"/>
                  </a:lnTo>
                  <a:lnTo>
                    <a:pt x="569" y="0"/>
                  </a:lnTo>
                  <a:lnTo>
                    <a:pt x="574" y="0"/>
                  </a:lnTo>
                  <a:lnTo>
                    <a:pt x="580" y="0"/>
                  </a:lnTo>
                  <a:lnTo>
                    <a:pt x="592" y="0"/>
                  </a:lnTo>
                  <a:lnTo>
                    <a:pt x="598" y="0"/>
                  </a:lnTo>
                  <a:lnTo>
                    <a:pt x="604" y="6"/>
                  </a:lnTo>
                  <a:lnTo>
                    <a:pt x="610" y="18"/>
                  </a:lnTo>
                  <a:lnTo>
                    <a:pt x="616" y="66"/>
                  </a:lnTo>
                  <a:lnTo>
                    <a:pt x="628" y="126"/>
                  </a:lnTo>
                  <a:lnTo>
                    <a:pt x="634" y="317"/>
                  </a:lnTo>
                  <a:lnTo>
                    <a:pt x="640" y="312"/>
                  </a:lnTo>
                  <a:lnTo>
                    <a:pt x="646" y="300"/>
                  </a:lnTo>
                  <a:lnTo>
                    <a:pt x="652" y="294"/>
                  </a:lnTo>
                  <a:lnTo>
                    <a:pt x="664" y="288"/>
                  </a:lnTo>
                  <a:lnTo>
                    <a:pt x="670" y="288"/>
                  </a:lnTo>
                  <a:lnTo>
                    <a:pt x="676" y="276"/>
                  </a:lnTo>
                  <a:lnTo>
                    <a:pt x="682" y="258"/>
                  </a:lnTo>
                  <a:lnTo>
                    <a:pt x="694" y="246"/>
                  </a:lnTo>
                  <a:lnTo>
                    <a:pt x="700" y="240"/>
                  </a:lnTo>
                  <a:lnTo>
                    <a:pt x="706" y="210"/>
                  </a:lnTo>
                  <a:lnTo>
                    <a:pt x="712" y="204"/>
                  </a:lnTo>
                  <a:lnTo>
                    <a:pt x="718" y="204"/>
                  </a:lnTo>
                  <a:lnTo>
                    <a:pt x="730" y="204"/>
                  </a:lnTo>
                  <a:lnTo>
                    <a:pt x="736" y="204"/>
                  </a:lnTo>
                  <a:lnTo>
                    <a:pt x="742" y="210"/>
                  </a:lnTo>
                  <a:lnTo>
                    <a:pt x="748" y="210"/>
                  </a:lnTo>
                  <a:lnTo>
                    <a:pt x="754" y="210"/>
                  </a:lnTo>
                  <a:lnTo>
                    <a:pt x="766" y="216"/>
                  </a:lnTo>
                  <a:lnTo>
                    <a:pt x="772" y="216"/>
                  </a:lnTo>
                  <a:lnTo>
                    <a:pt x="778" y="216"/>
                  </a:lnTo>
                  <a:lnTo>
                    <a:pt x="784" y="222"/>
                  </a:lnTo>
                  <a:lnTo>
                    <a:pt x="796" y="222"/>
                  </a:lnTo>
                  <a:lnTo>
                    <a:pt x="802" y="234"/>
                  </a:lnTo>
                  <a:lnTo>
                    <a:pt x="808" y="240"/>
                  </a:lnTo>
                  <a:lnTo>
                    <a:pt x="814" y="240"/>
                  </a:lnTo>
                  <a:lnTo>
                    <a:pt x="820" y="246"/>
                  </a:lnTo>
                  <a:lnTo>
                    <a:pt x="832" y="252"/>
                  </a:lnTo>
                  <a:lnTo>
                    <a:pt x="838" y="252"/>
                  </a:lnTo>
                  <a:lnTo>
                    <a:pt x="844" y="258"/>
                  </a:lnTo>
                  <a:lnTo>
                    <a:pt x="850" y="264"/>
                  </a:lnTo>
                  <a:lnTo>
                    <a:pt x="856" y="282"/>
                  </a:lnTo>
                  <a:lnTo>
                    <a:pt x="867" y="294"/>
                  </a:lnTo>
                  <a:lnTo>
                    <a:pt x="873" y="300"/>
                  </a:lnTo>
                  <a:lnTo>
                    <a:pt x="879" y="329"/>
                  </a:lnTo>
                  <a:lnTo>
                    <a:pt x="885" y="329"/>
                  </a:lnTo>
                  <a:lnTo>
                    <a:pt x="897" y="329"/>
                  </a:lnTo>
                  <a:lnTo>
                    <a:pt x="903" y="329"/>
                  </a:lnTo>
                  <a:lnTo>
                    <a:pt x="909" y="329"/>
                  </a:lnTo>
                  <a:lnTo>
                    <a:pt x="915" y="329"/>
                  </a:lnTo>
                  <a:lnTo>
                    <a:pt x="921" y="329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62"/>
            <p:cNvSpPr>
              <a:spLocks/>
            </p:cNvSpPr>
            <p:nvPr/>
          </p:nvSpPr>
          <p:spPr bwMode="auto">
            <a:xfrm>
              <a:off x="3950" y="1840"/>
              <a:ext cx="790" cy="353"/>
            </a:xfrm>
            <a:custGeom>
              <a:avLst/>
              <a:gdLst>
                <a:gd name="T0" fmla="*/ 12 w 790"/>
                <a:gd name="T1" fmla="*/ 335 h 353"/>
                <a:gd name="T2" fmla="*/ 24 w 790"/>
                <a:gd name="T3" fmla="*/ 323 h 353"/>
                <a:gd name="T4" fmla="*/ 36 w 790"/>
                <a:gd name="T5" fmla="*/ 318 h 353"/>
                <a:gd name="T6" fmla="*/ 54 w 790"/>
                <a:gd name="T7" fmla="*/ 306 h 353"/>
                <a:gd name="T8" fmla="*/ 66 w 790"/>
                <a:gd name="T9" fmla="*/ 306 h 353"/>
                <a:gd name="T10" fmla="*/ 84 w 790"/>
                <a:gd name="T11" fmla="*/ 294 h 353"/>
                <a:gd name="T12" fmla="*/ 96 w 790"/>
                <a:gd name="T13" fmla="*/ 264 h 353"/>
                <a:gd name="T14" fmla="*/ 114 w 790"/>
                <a:gd name="T15" fmla="*/ 252 h 353"/>
                <a:gd name="T16" fmla="*/ 126 w 790"/>
                <a:gd name="T17" fmla="*/ 210 h 353"/>
                <a:gd name="T18" fmla="*/ 138 w 790"/>
                <a:gd name="T19" fmla="*/ 192 h 353"/>
                <a:gd name="T20" fmla="*/ 156 w 790"/>
                <a:gd name="T21" fmla="*/ 0 h 353"/>
                <a:gd name="T22" fmla="*/ 168 w 790"/>
                <a:gd name="T23" fmla="*/ 0 h 353"/>
                <a:gd name="T24" fmla="*/ 186 w 790"/>
                <a:gd name="T25" fmla="*/ 0 h 353"/>
                <a:gd name="T26" fmla="*/ 198 w 790"/>
                <a:gd name="T27" fmla="*/ 6 h 353"/>
                <a:gd name="T28" fmla="*/ 216 w 790"/>
                <a:gd name="T29" fmla="*/ 12 h 353"/>
                <a:gd name="T30" fmla="*/ 227 w 790"/>
                <a:gd name="T31" fmla="*/ 36 h 353"/>
                <a:gd name="T32" fmla="*/ 239 w 790"/>
                <a:gd name="T33" fmla="*/ 318 h 353"/>
                <a:gd name="T34" fmla="*/ 257 w 790"/>
                <a:gd name="T35" fmla="*/ 306 h 353"/>
                <a:gd name="T36" fmla="*/ 269 w 790"/>
                <a:gd name="T37" fmla="*/ 300 h 353"/>
                <a:gd name="T38" fmla="*/ 287 w 790"/>
                <a:gd name="T39" fmla="*/ 294 h 353"/>
                <a:gd name="T40" fmla="*/ 299 w 790"/>
                <a:gd name="T41" fmla="*/ 282 h 353"/>
                <a:gd name="T42" fmla="*/ 317 w 790"/>
                <a:gd name="T43" fmla="*/ 264 h 353"/>
                <a:gd name="T44" fmla="*/ 329 w 790"/>
                <a:gd name="T45" fmla="*/ 258 h 353"/>
                <a:gd name="T46" fmla="*/ 341 w 790"/>
                <a:gd name="T47" fmla="*/ 252 h 353"/>
                <a:gd name="T48" fmla="*/ 359 w 790"/>
                <a:gd name="T49" fmla="*/ 246 h 353"/>
                <a:gd name="T50" fmla="*/ 371 w 790"/>
                <a:gd name="T51" fmla="*/ 228 h 353"/>
                <a:gd name="T52" fmla="*/ 389 w 790"/>
                <a:gd name="T53" fmla="*/ 216 h 353"/>
                <a:gd name="T54" fmla="*/ 401 w 790"/>
                <a:gd name="T55" fmla="*/ 210 h 353"/>
                <a:gd name="T56" fmla="*/ 419 w 790"/>
                <a:gd name="T57" fmla="*/ 204 h 353"/>
                <a:gd name="T58" fmla="*/ 431 w 790"/>
                <a:gd name="T59" fmla="*/ 204 h 353"/>
                <a:gd name="T60" fmla="*/ 443 w 790"/>
                <a:gd name="T61" fmla="*/ 204 h 353"/>
                <a:gd name="T62" fmla="*/ 461 w 790"/>
                <a:gd name="T63" fmla="*/ 204 h 353"/>
                <a:gd name="T64" fmla="*/ 473 w 790"/>
                <a:gd name="T65" fmla="*/ 210 h 353"/>
                <a:gd name="T66" fmla="*/ 491 w 790"/>
                <a:gd name="T67" fmla="*/ 216 h 353"/>
                <a:gd name="T68" fmla="*/ 503 w 790"/>
                <a:gd name="T69" fmla="*/ 216 h 353"/>
                <a:gd name="T70" fmla="*/ 520 w 790"/>
                <a:gd name="T71" fmla="*/ 222 h 353"/>
                <a:gd name="T72" fmla="*/ 532 w 790"/>
                <a:gd name="T73" fmla="*/ 240 h 353"/>
                <a:gd name="T74" fmla="*/ 544 w 790"/>
                <a:gd name="T75" fmla="*/ 270 h 353"/>
                <a:gd name="T76" fmla="*/ 562 w 790"/>
                <a:gd name="T77" fmla="*/ 252 h 353"/>
                <a:gd name="T78" fmla="*/ 574 w 790"/>
                <a:gd name="T79" fmla="*/ 228 h 353"/>
                <a:gd name="T80" fmla="*/ 592 w 790"/>
                <a:gd name="T81" fmla="*/ 222 h 353"/>
                <a:gd name="T82" fmla="*/ 604 w 790"/>
                <a:gd name="T83" fmla="*/ 222 h 353"/>
                <a:gd name="T84" fmla="*/ 622 w 790"/>
                <a:gd name="T85" fmla="*/ 228 h 353"/>
                <a:gd name="T86" fmla="*/ 634 w 790"/>
                <a:gd name="T87" fmla="*/ 240 h 353"/>
                <a:gd name="T88" fmla="*/ 646 w 790"/>
                <a:gd name="T89" fmla="*/ 258 h 353"/>
                <a:gd name="T90" fmla="*/ 664 w 790"/>
                <a:gd name="T91" fmla="*/ 335 h 353"/>
                <a:gd name="T92" fmla="*/ 676 w 790"/>
                <a:gd name="T93" fmla="*/ 341 h 353"/>
                <a:gd name="T94" fmla="*/ 694 w 790"/>
                <a:gd name="T95" fmla="*/ 353 h 353"/>
                <a:gd name="T96" fmla="*/ 706 w 790"/>
                <a:gd name="T97" fmla="*/ 353 h 353"/>
                <a:gd name="T98" fmla="*/ 724 w 790"/>
                <a:gd name="T99" fmla="*/ 341 h 353"/>
                <a:gd name="T100" fmla="*/ 736 w 790"/>
                <a:gd name="T101" fmla="*/ 323 h 353"/>
                <a:gd name="T102" fmla="*/ 748 w 790"/>
                <a:gd name="T103" fmla="*/ 306 h 353"/>
                <a:gd name="T104" fmla="*/ 766 w 790"/>
                <a:gd name="T105" fmla="*/ 306 h 353"/>
                <a:gd name="T106" fmla="*/ 778 w 790"/>
                <a:gd name="T107" fmla="*/ 32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0" h="353">
                  <a:moveTo>
                    <a:pt x="0" y="335"/>
                  </a:moveTo>
                  <a:lnTo>
                    <a:pt x="12" y="335"/>
                  </a:lnTo>
                  <a:lnTo>
                    <a:pt x="18" y="329"/>
                  </a:lnTo>
                  <a:lnTo>
                    <a:pt x="24" y="323"/>
                  </a:lnTo>
                  <a:lnTo>
                    <a:pt x="30" y="323"/>
                  </a:lnTo>
                  <a:lnTo>
                    <a:pt x="36" y="318"/>
                  </a:lnTo>
                  <a:lnTo>
                    <a:pt x="48" y="318"/>
                  </a:lnTo>
                  <a:lnTo>
                    <a:pt x="54" y="306"/>
                  </a:lnTo>
                  <a:lnTo>
                    <a:pt x="60" y="306"/>
                  </a:lnTo>
                  <a:lnTo>
                    <a:pt x="66" y="306"/>
                  </a:lnTo>
                  <a:lnTo>
                    <a:pt x="78" y="300"/>
                  </a:lnTo>
                  <a:lnTo>
                    <a:pt x="84" y="294"/>
                  </a:lnTo>
                  <a:lnTo>
                    <a:pt x="90" y="270"/>
                  </a:lnTo>
                  <a:lnTo>
                    <a:pt x="96" y="264"/>
                  </a:lnTo>
                  <a:lnTo>
                    <a:pt x="102" y="258"/>
                  </a:lnTo>
                  <a:lnTo>
                    <a:pt x="114" y="252"/>
                  </a:lnTo>
                  <a:lnTo>
                    <a:pt x="120" y="222"/>
                  </a:lnTo>
                  <a:lnTo>
                    <a:pt x="126" y="210"/>
                  </a:lnTo>
                  <a:lnTo>
                    <a:pt x="132" y="204"/>
                  </a:lnTo>
                  <a:lnTo>
                    <a:pt x="138" y="192"/>
                  </a:lnTo>
                  <a:lnTo>
                    <a:pt x="150" y="6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8" y="0"/>
                  </a:lnTo>
                  <a:lnTo>
                    <a:pt x="180" y="0"/>
                  </a:lnTo>
                  <a:lnTo>
                    <a:pt x="186" y="0"/>
                  </a:lnTo>
                  <a:lnTo>
                    <a:pt x="192" y="6"/>
                  </a:lnTo>
                  <a:lnTo>
                    <a:pt x="198" y="6"/>
                  </a:lnTo>
                  <a:lnTo>
                    <a:pt x="204" y="12"/>
                  </a:lnTo>
                  <a:lnTo>
                    <a:pt x="216" y="12"/>
                  </a:lnTo>
                  <a:lnTo>
                    <a:pt x="222" y="30"/>
                  </a:lnTo>
                  <a:lnTo>
                    <a:pt x="227" y="36"/>
                  </a:lnTo>
                  <a:lnTo>
                    <a:pt x="233" y="318"/>
                  </a:lnTo>
                  <a:lnTo>
                    <a:pt x="239" y="318"/>
                  </a:lnTo>
                  <a:lnTo>
                    <a:pt x="251" y="306"/>
                  </a:lnTo>
                  <a:lnTo>
                    <a:pt x="257" y="306"/>
                  </a:lnTo>
                  <a:lnTo>
                    <a:pt x="263" y="306"/>
                  </a:lnTo>
                  <a:lnTo>
                    <a:pt x="269" y="300"/>
                  </a:lnTo>
                  <a:lnTo>
                    <a:pt x="281" y="294"/>
                  </a:lnTo>
                  <a:lnTo>
                    <a:pt x="287" y="294"/>
                  </a:lnTo>
                  <a:lnTo>
                    <a:pt x="293" y="288"/>
                  </a:lnTo>
                  <a:lnTo>
                    <a:pt x="299" y="282"/>
                  </a:lnTo>
                  <a:lnTo>
                    <a:pt x="305" y="270"/>
                  </a:lnTo>
                  <a:lnTo>
                    <a:pt x="317" y="264"/>
                  </a:lnTo>
                  <a:lnTo>
                    <a:pt x="323" y="264"/>
                  </a:lnTo>
                  <a:lnTo>
                    <a:pt x="329" y="258"/>
                  </a:lnTo>
                  <a:lnTo>
                    <a:pt x="335" y="258"/>
                  </a:lnTo>
                  <a:lnTo>
                    <a:pt x="341" y="252"/>
                  </a:lnTo>
                  <a:lnTo>
                    <a:pt x="353" y="246"/>
                  </a:lnTo>
                  <a:lnTo>
                    <a:pt x="359" y="246"/>
                  </a:lnTo>
                  <a:lnTo>
                    <a:pt x="365" y="246"/>
                  </a:lnTo>
                  <a:lnTo>
                    <a:pt x="371" y="228"/>
                  </a:lnTo>
                  <a:lnTo>
                    <a:pt x="383" y="222"/>
                  </a:lnTo>
                  <a:lnTo>
                    <a:pt x="389" y="216"/>
                  </a:lnTo>
                  <a:lnTo>
                    <a:pt x="395" y="210"/>
                  </a:lnTo>
                  <a:lnTo>
                    <a:pt x="401" y="210"/>
                  </a:lnTo>
                  <a:lnTo>
                    <a:pt x="407" y="204"/>
                  </a:lnTo>
                  <a:lnTo>
                    <a:pt x="419" y="204"/>
                  </a:lnTo>
                  <a:lnTo>
                    <a:pt x="425" y="204"/>
                  </a:lnTo>
                  <a:lnTo>
                    <a:pt x="431" y="204"/>
                  </a:lnTo>
                  <a:lnTo>
                    <a:pt x="437" y="204"/>
                  </a:lnTo>
                  <a:lnTo>
                    <a:pt x="443" y="204"/>
                  </a:lnTo>
                  <a:lnTo>
                    <a:pt x="455" y="204"/>
                  </a:lnTo>
                  <a:lnTo>
                    <a:pt x="461" y="204"/>
                  </a:lnTo>
                  <a:lnTo>
                    <a:pt x="467" y="210"/>
                  </a:lnTo>
                  <a:lnTo>
                    <a:pt x="473" y="210"/>
                  </a:lnTo>
                  <a:lnTo>
                    <a:pt x="485" y="210"/>
                  </a:lnTo>
                  <a:lnTo>
                    <a:pt x="491" y="216"/>
                  </a:lnTo>
                  <a:lnTo>
                    <a:pt x="497" y="216"/>
                  </a:lnTo>
                  <a:lnTo>
                    <a:pt x="503" y="216"/>
                  </a:lnTo>
                  <a:lnTo>
                    <a:pt x="509" y="222"/>
                  </a:lnTo>
                  <a:lnTo>
                    <a:pt x="520" y="222"/>
                  </a:lnTo>
                  <a:lnTo>
                    <a:pt x="526" y="228"/>
                  </a:lnTo>
                  <a:lnTo>
                    <a:pt x="532" y="240"/>
                  </a:lnTo>
                  <a:lnTo>
                    <a:pt x="538" y="294"/>
                  </a:lnTo>
                  <a:lnTo>
                    <a:pt x="544" y="270"/>
                  </a:lnTo>
                  <a:lnTo>
                    <a:pt x="556" y="264"/>
                  </a:lnTo>
                  <a:lnTo>
                    <a:pt x="562" y="252"/>
                  </a:lnTo>
                  <a:lnTo>
                    <a:pt x="568" y="240"/>
                  </a:lnTo>
                  <a:lnTo>
                    <a:pt x="574" y="228"/>
                  </a:lnTo>
                  <a:lnTo>
                    <a:pt x="586" y="228"/>
                  </a:lnTo>
                  <a:lnTo>
                    <a:pt x="592" y="222"/>
                  </a:lnTo>
                  <a:lnTo>
                    <a:pt x="598" y="222"/>
                  </a:lnTo>
                  <a:lnTo>
                    <a:pt x="604" y="222"/>
                  </a:lnTo>
                  <a:lnTo>
                    <a:pt x="610" y="228"/>
                  </a:lnTo>
                  <a:lnTo>
                    <a:pt x="622" y="228"/>
                  </a:lnTo>
                  <a:lnTo>
                    <a:pt x="628" y="240"/>
                  </a:lnTo>
                  <a:lnTo>
                    <a:pt x="634" y="240"/>
                  </a:lnTo>
                  <a:lnTo>
                    <a:pt x="640" y="246"/>
                  </a:lnTo>
                  <a:lnTo>
                    <a:pt x="646" y="258"/>
                  </a:lnTo>
                  <a:lnTo>
                    <a:pt x="658" y="335"/>
                  </a:lnTo>
                  <a:lnTo>
                    <a:pt x="664" y="335"/>
                  </a:lnTo>
                  <a:lnTo>
                    <a:pt x="670" y="341"/>
                  </a:lnTo>
                  <a:lnTo>
                    <a:pt x="676" y="341"/>
                  </a:lnTo>
                  <a:lnTo>
                    <a:pt x="688" y="341"/>
                  </a:lnTo>
                  <a:lnTo>
                    <a:pt x="694" y="353"/>
                  </a:lnTo>
                  <a:lnTo>
                    <a:pt x="700" y="353"/>
                  </a:lnTo>
                  <a:lnTo>
                    <a:pt x="706" y="353"/>
                  </a:lnTo>
                  <a:lnTo>
                    <a:pt x="712" y="341"/>
                  </a:lnTo>
                  <a:lnTo>
                    <a:pt x="724" y="341"/>
                  </a:lnTo>
                  <a:lnTo>
                    <a:pt x="730" y="335"/>
                  </a:lnTo>
                  <a:lnTo>
                    <a:pt x="736" y="323"/>
                  </a:lnTo>
                  <a:lnTo>
                    <a:pt x="742" y="318"/>
                  </a:lnTo>
                  <a:lnTo>
                    <a:pt x="748" y="306"/>
                  </a:lnTo>
                  <a:lnTo>
                    <a:pt x="760" y="306"/>
                  </a:lnTo>
                  <a:lnTo>
                    <a:pt x="766" y="306"/>
                  </a:lnTo>
                  <a:lnTo>
                    <a:pt x="772" y="306"/>
                  </a:lnTo>
                  <a:lnTo>
                    <a:pt x="778" y="323"/>
                  </a:lnTo>
                  <a:lnTo>
                    <a:pt x="790" y="329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61" name="Group 63"/>
            <p:cNvGrpSpPr>
              <a:grpSpLocks/>
            </p:cNvGrpSpPr>
            <p:nvPr/>
          </p:nvGrpSpPr>
          <p:grpSpPr bwMode="auto">
            <a:xfrm>
              <a:off x="1188" y="2032"/>
              <a:ext cx="3552" cy="269"/>
              <a:chOff x="1188" y="2032"/>
              <a:chExt cx="3552" cy="269"/>
            </a:xfrm>
          </p:grpSpPr>
          <p:sp>
            <p:nvSpPr>
              <p:cNvPr id="62" name="Freeform 64"/>
              <p:cNvSpPr>
                <a:spLocks/>
              </p:cNvSpPr>
              <p:nvPr/>
            </p:nvSpPr>
            <p:spPr bwMode="auto">
              <a:xfrm>
                <a:off x="1188" y="2032"/>
                <a:ext cx="921" cy="245"/>
              </a:xfrm>
              <a:custGeom>
                <a:avLst/>
                <a:gdLst>
                  <a:gd name="T0" fmla="*/ 12 w 921"/>
                  <a:gd name="T1" fmla="*/ 12 h 245"/>
                  <a:gd name="T2" fmla="*/ 36 w 921"/>
                  <a:gd name="T3" fmla="*/ 36 h 245"/>
                  <a:gd name="T4" fmla="*/ 54 w 921"/>
                  <a:gd name="T5" fmla="*/ 12 h 245"/>
                  <a:gd name="T6" fmla="*/ 78 w 921"/>
                  <a:gd name="T7" fmla="*/ 0 h 245"/>
                  <a:gd name="T8" fmla="*/ 102 w 921"/>
                  <a:gd name="T9" fmla="*/ 0 h 245"/>
                  <a:gd name="T10" fmla="*/ 119 w 921"/>
                  <a:gd name="T11" fmla="*/ 90 h 245"/>
                  <a:gd name="T12" fmla="*/ 143 w 921"/>
                  <a:gd name="T13" fmla="*/ 137 h 245"/>
                  <a:gd name="T14" fmla="*/ 167 w 921"/>
                  <a:gd name="T15" fmla="*/ 197 h 245"/>
                  <a:gd name="T16" fmla="*/ 185 w 921"/>
                  <a:gd name="T17" fmla="*/ 221 h 245"/>
                  <a:gd name="T18" fmla="*/ 209 w 921"/>
                  <a:gd name="T19" fmla="*/ 233 h 245"/>
                  <a:gd name="T20" fmla="*/ 233 w 921"/>
                  <a:gd name="T21" fmla="*/ 245 h 245"/>
                  <a:gd name="T22" fmla="*/ 251 w 921"/>
                  <a:gd name="T23" fmla="*/ 245 h 245"/>
                  <a:gd name="T24" fmla="*/ 275 w 921"/>
                  <a:gd name="T25" fmla="*/ 245 h 245"/>
                  <a:gd name="T26" fmla="*/ 299 w 921"/>
                  <a:gd name="T27" fmla="*/ 233 h 245"/>
                  <a:gd name="T28" fmla="*/ 317 w 921"/>
                  <a:gd name="T29" fmla="*/ 221 h 245"/>
                  <a:gd name="T30" fmla="*/ 341 w 921"/>
                  <a:gd name="T31" fmla="*/ 209 h 245"/>
                  <a:gd name="T32" fmla="*/ 359 w 921"/>
                  <a:gd name="T33" fmla="*/ 197 h 245"/>
                  <a:gd name="T34" fmla="*/ 383 w 921"/>
                  <a:gd name="T35" fmla="*/ 137 h 245"/>
                  <a:gd name="T36" fmla="*/ 406 w 921"/>
                  <a:gd name="T37" fmla="*/ 137 h 245"/>
                  <a:gd name="T38" fmla="*/ 424 w 921"/>
                  <a:gd name="T39" fmla="*/ 173 h 245"/>
                  <a:gd name="T40" fmla="*/ 448 w 921"/>
                  <a:gd name="T41" fmla="*/ 197 h 245"/>
                  <a:gd name="T42" fmla="*/ 472 w 921"/>
                  <a:gd name="T43" fmla="*/ 209 h 245"/>
                  <a:gd name="T44" fmla="*/ 490 w 921"/>
                  <a:gd name="T45" fmla="*/ 221 h 245"/>
                  <a:gd name="T46" fmla="*/ 514 w 921"/>
                  <a:gd name="T47" fmla="*/ 233 h 245"/>
                  <a:gd name="T48" fmla="*/ 538 w 921"/>
                  <a:gd name="T49" fmla="*/ 245 h 245"/>
                  <a:gd name="T50" fmla="*/ 556 w 921"/>
                  <a:gd name="T51" fmla="*/ 245 h 245"/>
                  <a:gd name="T52" fmla="*/ 580 w 921"/>
                  <a:gd name="T53" fmla="*/ 245 h 245"/>
                  <a:gd name="T54" fmla="*/ 604 w 921"/>
                  <a:gd name="T55" fmla="*/ 233 h 245"/>
                  <a:gd name="T56" fmla="*/ 622 w 921"/>
                  <a:gd name="T57" fmla="*/ 221 h 245"/>
                  <a:gd name="T58" fmla="*/ 646 w 921"/>
                  <a:gd name="T59" fmla="*/ 209 h 245"/>
                  <a:gd name="T60" fmla="*/ 664 w 921"/>
                  <a:gd name="T61" fmla="*/ 209 h 245"/>
                  <a:gd name="T62" fmla="*/ 688 w 921"/>
                  <a:gd name="T63" fmla="*/ 233 h 245"/>
                  <a:gd name="T64" fmla="*/ 711 w 921"/>
                  <a:gd name="T65" fmla="*/ 245 h 245"/>
                  <a:gd name="T66" fmla="*/ 729 w 921"/>
                  <a:gd name="T67" fmla="*/ 245 h 245"/>
                  <a:gd name="T68" fmla="*/ 753 w 921"/>
                  <a:gd name="T69" fmla="*/ 245 h 245"/>
                  <a:gd name="T70" fmla="*/ 777 w 921"/>
                  <a:gd name="T71" fmla="*/ 233 h 245"/>
                  <a:gd name="T72" fmla="*/ 795 w 921"/>
                  <a:gd name="T73" fmla="*/ 209 h 245"/>
                  <a:gd name="T74" fmla="*/ 819 w 921"/>
                  <a:gd name="T75" fmla="*/ 185 h 245"/>
                  <a:gd name="T76" fmla="*/ 843 w 921"/>
                  <a:gd name="T77" fmla="*/ 137 h 245"/>
                  <a:gd name="T78" fmla="*/ 861 w 921"/>
                  <a:gd name="T79" fmla="*/ 209 h 245"/>
                  <a:gd name="T80" fmla="*/ 885 w 921"/>
                  <a:gd name="T81" fmla="*/ 233 h 245"/>
                  <a:gd name="T82" fmla="*/ 909 w 921"/>
                  <a:gd name="T83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21" h="245">
                    <a:moveTo>
                      <a:pt x="0" y="0"/>
                    </a:moveTo>
                    <a:lnTo>
                      <a:pt x="6" y="0"/>
                    </a:lnTo>
                    <a:lnTo>
                      <a:pt x="12" y="12"/>
                    </a:lnTo>
                    <a:lnTo>
                      <a:pt x="18" y="36"/>
                    </a:lnTo>
                    <a:lnTo>
                      <a:pt x="30" y="36"/>
                    </a:lnTo>
                    <a:lnTo>
                      <a:pt x="36" y="36"/>
                    </a:lnTo>
                    <a:lnTo>
                      <a:pt x="42" y="24"/>
                    </a:lnTo>
                    <a:lnTo>
                      <a:pt x="48" y="24"/>
                    </a:lnTo>
                    <a:lnTo>
                      <a:pt x="54" y="12"/>
                    </a:lnTo>
                    <a:lnTo>
                      <a:pt x="66" y="12"/>
                    </a:lnTo>
                    <a:lnTo>
                      <a:pt x="72" y="12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12"/>
                    </a:lnTo>
                    <a:lnTo>
                      <a:pt x="114" y="36"/>
                    </a:lnTo>
                    <a:lnTo>
                      <a:pt x="119" y="90"/>
                    </a:lnTo>
                    <a:lnTo>
                      <a:pt x="131" y="114"/>
                    </a:lnTo>
                    <a:lnTo>
                      <a:pt x="137" y="126"/>
                    </a:lnTo>
                    <a:lnTo>
                      <a:pt x="143" y="137"/>
                    </a:lnTo>
                    <a:lnTo>
                      <a:pt x="149" y="161"/>
                    </a:lnTo>
                    <a:lnTo>
                      <a:pt x="155" y="185"/>
                    </a:lnTo>
                    <a:lnTo>
                      <a:pt x="167" y="197"/>
                    </a:lnTo>
                    <a:lnTo>
                      <a:pt x="173" y="197"/>
                    </a:lnTo>
                    <a:lnTo>
                      <a:pt x="179" y="209"/>
                    </a:lnTo>
                    <a:lnTo>
                      <a:pt x="185" y="221"/>
                    </a:lnTo>
                    <a:lnTo>
                      <a:pt x="197" y="233"/>
                    </a:lnTo>
                    <a:lnTo>
                      <a:pt x="203" y="233"/>
                    </a:lnTo>
                    <a:lnTo>
                      <a:pt x="209" y="233"/>
                    </a:lnTo>
                    <a:lnTo>
                      <a:pt x="215" y="233"/>
                    </a:lnTo>
                    <a:lnTo>
                      <a:pt x="221" y="245"/>
                    </a:lnTo>
                    <a:lnTo>
                      <a:pt x="233" y="245"/>
                    </a:lnTo>
                    <a:lnTo>
                      <a:pt x="239" y="245"/>
                    </a:lnTo>
                    <a:lnTo>
                      <a:pt x="245" y="245"/>
                    </a:lnTo>
                    <a:lnTo>
                      <a:pt x="251" y="245"/>
                    </a:lnTo>
                    <a:lnTo>
                      <a:pt x="257" y="245"/>
                    </a:lnTo>
                    <a:lnTo>
                      <a:pt x="269" y="245"/>
                    </a:lnTo>
                    <a:lnTo>
                      <a:pt x="275" y="245"/>
                    </a:lnTo>
                    <a:lnTo>
                      <a:pt x="281" y="245"/>
                    </a:lnTo>
                    <a:lnTo>
                      <a:pt x="287" y="233"/>
                    </a:lnTo>
                    <a:lnTo>
                      <a:pt x="299" y="233"/>
                    </a:lnTo>
                    <a:lnTo>
                      <a:pt x="305" y="233"/>
                    </a:lnTo>
                    <a:lnTo>
                      <a:pt x="311" y="233"/>
                    </a:lnTo>
                    <a:lnTo>
                      <a:pt x="317" y="221"/>
                    </a:lnTo>
                    <a:lnTo>
                      <a:pt x="323" y="209"/>
                    </a:lnTo>
                    <a:lnTo>
                      <a:pt x="335" y="209"/>
                    </a:lnTo>
                    <a:lnTo>
                      <a:pt x="341" y="209"/>
                    </a:lnTo>
                    <a:lnTo>
                      <a:pt x="347" y="209"/>
                    </a:lnTo>
                    <a:lnTo>
                      <a:pt x="353" y="197"/>
                    </a:lnTo>
                    <a:lnTo>
                      <a:pt x="359" y="197"/>
                    </a:lnTo>
                    <a:lnTo>
                      <a:pt x="371" y="185"/>
                    </a:lnTo>
                    <a:lnTo>
                      <a:pt x="377" y="149"/>
                    </a:lnTo>
                    <a:lnTo>
                      <a:pt x="383" y="137"/>
                    </a:lnTo>
                    <a:lnTo>
                      <a:pt x="389" y="137"/>
                    </a:lnTo>
                    <a:lnTo>
                      <a:pt x="401" y="137"/>
                    </a:lnTo>
                    <a:lnTo>
                      <a:pt x="406" y="137"/>
                    </a:lnTo>
                    <a:lnTo>
                      <a:pt x="412" y="137"/>
                    </a:lnTo>
                    <a:lnTo>
                      <a:pt x="418" y="161"/>
                    </a:lnTo>
                    <a:lnTo>
                      <a:pt x="424" y="173"/>
                    </a:lnTo>
                    <a:lnTo>
                      <a:pt x="436" y="173"/>
                    </a:lnTo>
                    <a:lnTo>
                      <a:pt x="442" y="185"/>
                    </a:lnTo>
                    <a:lnTo>
                      <a:pt x="448" y="197"/>
                    </a:lnTo>
                    <a:lnTo>
                      <a:pt x="454" y="197"/>
                    </a:lnTo>
                    <a:lnTo>
                      <a:pt x="460" y="209"/>
                    </a:lnTo>
                    <a:lnTo>
                      <a:pt x="472" y="209"/>
                    </a:lnTo>
                    <a:lnTo>
                      <a:pt x="478" y="209"/>
                    </a:lnTo>
                    <a:lnTo>
                      <a:pt x="484" y="221"/>
                    </a:lnTo>
                    <a:lnTo>
                      <a:pt x="490" y="221"/>
                    </a:lnTo>
                    <a:lnTo>
                      <a:pt x="502" y="221"/>
                    </a:lnTo>
                    <a:lnTo>
                      <a:pt x="508" y="233"/>
                    </a:lnTo>
                    <a:lnTo>
                      <a:pt x="514" y="233"/>
                    </a:lnTo>
                    <a:lnTo>
                      <a:pt x="520" y="233"/>
                    </a:lnTo>
                    <a:lnTo>
                      <a:pt x="526" y="233"/>
                    </a:lnTo>
                    <a:lnTo>
                      <a:pt x="538" y="245"/>
                    </a:lnTo>
                    <a:lnTo>
                      <a:pt x="544" y="245"/>
                    </a:lnTo>
                    <a:lnTo>
                      <a:pt x="550" y="245"/>
                    </a:lnTo>
                    <a:lnTo>
                      <a:pt x="556" y="245"/>
                    </a:lnTo>
                    <a:lnTo>
                      <a:pt x="562" y="245"/>
                    </a:lnTo>
                    <a:lnTo>
                      <a:pt x="574" y="245"/>
                    </a:lnTo>
                    <a:lnTo>
                      <a:pt x="580" y="245"/>
                    </a:lnTo>
                    <a:lnTo>
                      <a:pt x="586" y="233"/>
                    </a:lnTo>
                    <a:lnTo>
                      <a:pt x="592" y="233"/>
                    </a:lnTo>
                    <a:lnTo>
                      <a:pt x="604" y="233"/>
                    </a:lnTo>
                    <a:lnTo>
                      <a:pt x="610" y="221"/>
                    </a:lnTo>
                    <a:lnTo>
                      <a:pt x="616" y="221"/>
                    </a:lnTo>
                    <a:lnTo>
                      <a:pt x="622" y="221"/>
                    </a:lnTo>
                    <a:lnTo>
                      <a:pt x="628" y="221"/>
                    </a:lnTo>
                    <a:lnTo>
                      <a:pt x="640" y="221"/>
                    </a:lnTo>
                    <a:lnTo>
                      <a:pt x="646" y="209"/>
                    </a:lnTo>
                    <a:lnTo>
                      <a:pt x="652" y="209"/>
                    </a:lnTo>
                    <a:lnTo>
                      <a:pt x="658" y="209"/>
                    </a:lnTo>
                    <a:lnTo>
                      <a:pt x="664" y="209"/>
                    </a:lnTo>
                    <a:lnTo>
                      <a:pt x="676" y="221"/>
                    </a:lnTo>
                    <a:lnTo>
                      <a:pt x="682" y="221"/>
                    </a:lnTo>
                    <a:lnTo>
                      <a:pt x="688" y="233"/>
                    </a:lnTo>
                    <a:lnTo>
                      <a:pt x="693" y="233"/>
                    </a:lnTo>
                    <a:lnTo>
                      <a:pt x="705" y="233"/>
                    </a:lnTo>
                    <a:lnTo>
                      <a:pt x="711" y="245"/>
                    </a:lnTo>
                    <a:lnTo>
                      <a:pt x="717" y="245"/>
                    </a:lnTo>
                    <a:lnTo>
                      <a:pt x="723" y="245"/>
                    </a:lnTo>
                    <a:lnTo>
                      <a:pt x="729" y="245"/>
                    </a:lnTo>
                    <a:lnTo>
                      <a:pt x="741" y="245"/>
                    </a:lnTo>
                    <a:lnTo>
                      <a:pt x="747" y="245"/>
                    </a:lnTo>
                    <a:lnTo>
                      <a:pt x="753" y="245"/>
                    </a:lnTo>
                    <a:lnTo>
                      <a:pt x="759" y="233"/>
                    </a:lnTo>
                    <a:lnTo>
                      <a:pt x="765" y="233"/>
                    </a:lnTo>
                    <a:lnTo>
                      <a:pt x="777" y="233"/>
                    </a:lnTo>
                    <a:lnTo>
                      <a:pt x="783" y="221"/>
                    </a:lnTo>
                    <a:lnTo>
                      <a:pt x="789" y="209"/>
                    </a:lnTo>
                    <a:lnTo>
                      <a:pt x="795" y="209"/>
                    </a:lnTo>
                    <a:lnTo>
                      <a:pt x="807" y="197"/>
                    </a:lnTo>
                    <a:lnTo>
                      <a:pt x="813" y="185"/>
                    </a:lnTo>
                    <a:lnTo>
                      <a:pt x="819" y="185"/>
                    </a:lnTo>
                    <a:lnTo>
                      <a:pt x="825" y="137"/>
                    </a:lnTo>
                    <a:lnTo>
                      <a:pt x="831" y="137"/>
                    </a:lnTo>
                    <a:lnTo>
                      <a:pt x="843" y="137"/>
                    </a:lnTo>
                    <a:lnTo>
                      <a:pt x="849" y="197"/>
                    </a:lnTo>
                    <a:lnTo>
                      <a:pt x="855" y="209"/>
                    </a:lnTo>
                    <a:lnTo>
                      <a:pt x="861" y="209"/>
                    </a:lnTo>
                    <a:lnTo>
                      <a:pt x="867" y="221"/>
                    </a:lnTo>
                    <a:lnTo>
                      <a:pt x="879" y="233"/>
                    </a:lnTo>
                    <a:lnTo>
                      <a:pt x="885" y="233"/>
                    </a:lnTo>
                    <a:lnTo>
                      <a:pt x="891" y="245"/>
                    </a:lnTo>
                    <a:lnTo>
                      <a:pt x="897" y="245"/>
                    </a:lnTo>
                    <a:lnTo>
                      <a:pt x="909" y="245"/>
                    </a:lnTo>
                    <a:lnTo>
                      <a:pt x="915" y="245"/>
                    </a:lnTo>
                    <a:lnTo>
                      <a:pt x="921" y="245"/>
                    </a:lnTo>
                  </a:path>
                </a:pathLst>
              </a:custGeom>
              <a:noFill/>
              <a:ln w="254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3" name="Freeform 65"/>
              <p:cNvSpPr>
                <a:spLocks/>
              </p:cNvSpPr>
              <p:nvPr/>
            </p:nvSpPr>
            <p:spPr bwMode="auto">
              <a:xfrm>
                <a:off x="2109" y="2122"/>
                <a:ext cx="920" cy="179"/>
              </a:xfrm>
              <a:custGeom>
                <a:avLst/>
                <a:gdLst>
                  <a:gd name="T0" fmla="*/ 12 w 920"/>
                  <a:gd name="T1" fmla="*/ 155 h 179"/>
                  <a:gd name="T2" fmla="*/ 36 w 920"/>
                  <a:gd name="T3" fmla="*/ 131 h 179"/>
                  <a:gd name="T4" fmla="*/ 59 w 920"/>
                  <a:gd name="T5" fmla="*/ 119 h 179"/>
                  <a:gd name="T6" fmla="*/ 77 w 920"/>
                  <a:gd name="T7" fmla="*/ 119 h 179"/>
                  <a:gd name="T8" fmla="*/ 101 w 920"/>
                  <a:gd name="T9" fmla="*/ 119 h 179"/>
                  <a:gd name="T10" fmla="*/ 125 w 920"/>
                  <a:gd name="T11" fmla="*/ 143 h 179"/>
                  <a:gd name="T12" fmla="*/ 143 w 920"/>
                  <a:gd name="T13" fmla="*/ 143 h 179"/>
                  <a:gd name="T14" fmla="*/ 167 w 920"/>
                  <a:gd name="T15" fmla="*/ 143 h 179"/>
                  <a:gd name="T16" fmla="*/ 191 w 920"/>
                  <a:gd name="T17" fmla="*/ 143 h 179"/>
                  <a:gd name="T18" fmla="*/ 209 w 920"/>
                  <a:gd name="T19" fmla="*/ 131 h 179"/>
                  <a:gd name="T20" fmla="*/ 233 w 920"/>
                  <a:gd name="T21" fmla="*/ 119 h 179"/>
                  <a:gd name="T22" fmla="*/ 251 w 920"/>
                  <a:gd name="T23" fmla="*/ 119 h 179"/>
                  <a:gd name="T24" fmla="*/ 275 w 920"/>
                  <a:gd name="T25" fmla="*/ 95 h 179"/>
                  <a:gd name="T26" fmla="*/ 299 w 920"/>
                  <a:gd name="T27" fmla="*/ 83 h 179"/>
                  <a:gd name="T28" fmla="*/ 317 w 920"/>
                  <a:gd name="T29" fmla="*/ 83 h 179"/>
                  <a:gd name="T30" fmla="*/ 341 w 920"/>
                  <a:gd name="T31" fmla="*/ 119 h 179"/>
                  <a:gd name="T32" fmla="*/ 364 w 920"/>
                  <a:gd name="T33" fmla="*/ 143 h 179"/>
                  <a:gd name="T34" fmla="*/ 382 w 920"/>
                  <a:gd name="T35" fmla="*/ 155 h 179"/>
                  <a:gd name="T36" fmla="*/ 406 w 920"/>
                  <a:gd name="T37" fmla="*/ 167 h 179"/>
                  <a:gd name="T38" fmla="*/ 430 w 920"/>
                  <a:gd name="T39" fmla="*/ 167 h 179"/>
                  <a:gd name="T40" fmla="*/ 448 w 920"/>
                  <a:gd name="T41" fmla="*/ 167 h 179"/>
                  <a:gd name="T42" fmla="*/ 472 w 920"/>
                  <a:gd name="T43" fmla="*/ 155 h 179"/>
                  <a:gd name="T44" fmla="*/ 496 w 920"/>
                  <a:gd name="T45" fmla="*/ 143 h 179"/>
                  <a:gd name="T46" fmla="*/ 514 w 920"/>
                  <a:gd name="T47" fmla="*/ 107 h 179"/>
                  <a:gd name="T48" fmla="*/ 538 w 920"/>
                  <a:gd name="T49" fmla="*/ 83 h 179"/>
                  <a:gd name="T50" fmla="*/ 556 w 920"/>
                  <a:gd name="T51" fmla="*/ 119 h 179"/>
                  <a:gd name="T52" fmla="*/ 580 w 920"/>
                  <a:gd name="T53" fmla="*/ 143 h 179"/>
                  <a:gd name="T54" fmla="*/ 604 w 920"/>
                  <a:gd name="T55" fmla="*/ 155 h 179"/>
                  <a:gd name="T56" fmla="*/ 622 w 920"/>
                  <a:gd name="T57" fmla="*/ 167 h 179"/>
                  <a:gd name="T58" fmla="*/ 645 w 920"/>
                  <a:gd name="T59" fmla="*/ 167 h 179"/>
                  <a:gd name="T60" fmla="*/ 669 w 920"/>
                  <a:gd name="T61" fmla="*/ 155 h 179"/>
                  <a:gd name="T62" fmla="*/ 687 w 920"/>
                  <a:gd name="T63" fmla="*/ 143 h 179"/>
                  <a:gd name="T64" fmla="*/ 711 w 920"/>
                  <a:gd name="T65" fmla="*/ 131 h 179"/>
                  <a:gd name="T66" fmla="*/ 735 w 920"/>
                  <a:gd name="T67" fmla="*/ 107 h 179"/>
                  <a:gd name="T68" fmla="*/ 753 w 920"/>
                  <a:gd name="T69" fmla="*/ 47 h 179"/>
                  <a:gd name="T70" fmla="*/ 777 w 920"/>
                  <a:gd name="T71" fmla="*/ 24 h 179"/>
                  <a:gd name="T72" fmla="*/ 801 w 920"/>
                  <a:gd name="T73" fmla="*/ 12 h 179"/>
                  <a:gd name="T74" fmla="*/ 819 w 920"/>
                  <a:gd name="T75" fmla="*/ 155 h 179"/>
                  <a:gd name="T76" fmla="*/ 843 w 920"/>
                  <a:gd name="T77" fmla="*/ 179 h 179"/>
                  <a:gd name="T78" fmla="*/ 861 w 920"/>
                  <a:gd name="T79" fmla="*/ 167 h 179"/>
                  <a:gd name="T80" fmla="*/ 885 w 920"/>
                  <a:gd name="T81" fmla="*/ 155 h 179"/>
                  <a:gd name="T82" fmla="*/ 909 w 920"/>
                  <a:gd name="T83" fmla="*/ 9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20" h="179">
                    <a:moveTo>
                      <a:pt x="0" y="155"/>
                    </a:moveTo>
                    <a:lnTo>
                      <a:pt x="6" y="155"/>
                    </a:lnTo>
                    <a:lnTo>
                      <a:pt x="12" y="155"/>
                    </a:lnTo>
                    <a:lnTo>
                      <a:pt x="24" y="143"/>
                    </a:lnTo>
                    <a:lnTo>
                      <a:pt x="30" y="131"/>
                    </a:lnTo>
                    <a:lnTo>
                      <a:pt x="36" y="131"/>
                    </a:lnTo>
                    <a:lnTo>
                      <a:pt x="42" y="119"/>
                    </a:lnTo>
                    <a:lnTo>
                      <a:pt x="48" y="119"/>
                    </a:lnTo>
                    <a:lnTo>
                      <a:pt x="59" y="119"/>
                    </a:lnTo>
                    <a:lnTo>
                      <a:pt x="65" y="107"/>
                    </a:lnTo>
                    <a:lnTo>
                      <a:pt x="71" y="107"/>
                    </a:lnTo>
                    <a:lnTo>
                      <a:pt x="77" y="119"/>
                    </a:lnTo>
                    <a:lnTo>
                      <a:pt x="89" y="119"/>
                    </a:lnTo>
                    <a:lnTo>
                      <a:pt x="95" y="119"/>
                    </a:lnTo>
                    <a:lnTo>
                      <a:pt x="101" y="119"/>
                    </a:lnTo>
                    <a:lnTo>
                      <a:pt x="107" y="131"/>
                    </a:lnTo>
                    <a:lnTo>
                      <a:pt x="113" y="131"/>
                    </a:lnTo>
                    <a:lnTo>
                      <a:pt x="125" y="143"/>
                    </a:lnTo>
                    <a:lnTo>
                      <a:pt x="131" y="143"/>
                    </a:lnTo>
                    <a:lnTo>
                      <a:pt x="137" y="143"/>
                    </a:lnTo>
                    <a:lnTo>
                      <a:pt x="143" y="143"/>
                    </a:lnTo>
                    <a:lnTo>
                      <a:pt x="149" y="143"/>
                    </a:lnTo>
                    <a:lnTo>
                      <a:pt x="161" y="143"/>
                    </a:lnTo>
                    <a:lnTo>
                      <a:pt x="167" y="143"/>
                    </a:lnTo>
                    <a:lnTo>
                      <a:pt x="173" y="143"/>
                    </a:lnTo>
                    <a:lnTo>
                      <a:pt x="179" y="143"/>
                    </a:lnTo>
                    <a:lnTo>
                      <a:pt x="191" y="143"/>
                    </a:lnTo>
                    <a:lnTo>
                      <a:pt x="197" y="143"/>
                    </a:lnTo>
                    <a:lnTo>
                      <a:pt x="203" y="143"/>
                    </a:lnTo>
                    <a:lnTo>
                      <a:pt x="209" y="131"/>
                    </a:lnTo>
                    <a:lnTo>
                      <a:pt x="215" y="131"/>
                    </a:lnTo>
                    <a:lnTo>
                      <a:pt x="227" y="119"/>
                    </a:lnTo>
                    <a:lnTo>
                      <a:pt x="233" y="119"/>
                    </a:lnTo>
                    <a:lnTo>
                      <a:pt x="239" y="119"/>
                    </a:lnTo>
                    <a:lnTo>
                      <a:pt x="245" y="119"/>
                    </a:lnTo>
                    <a:lnTo>
                      <a:pt x="251" y="119"/>
                    </a:lnTo>
                    <a:lnTo>
                      <a:pt x="263" y="107"/>
                    </a:lnTo>
                    <a:lnTo>
                      <a:pt x="269" y="107"/>
                    </a:lnTo>
                    <a:lnTo>
                      <a:pt x="275" y="95"/>
                    </a:lnTo>
                    <a:lnTo>
                      <a:pt x="281" y="95"/>
                    </a:lnTo>
                    <a:lnTo>
                      <a:pt x="293" y="95"/>
                    </a:lnTo>
                    <a:lnTo>
                      <a:pt x="299" y="83"/>
                    </a:lnTo>
                    <a:lnTo>
                      <a:pt x="305" y="59"/>
                    </a:lnTo>
                    <a:lnTo>
                      <a:pt x="311" y="71"/>
                    </a:lnTo>
                    <a:lnTo>
                      <a:pt x="317" y="83"/>
                    </a:lnTo>
                    <a:lnTo>
                      <a:pt x="329" y="95"/>
                    </a:lnTo>
                    <a:lnTo>
                      <a:pt x="335" y="95"/>
                    </a:lnTo>
                    <a:lnTo>
                      <a:pt x="341" y="119"/>
                    </a:lnTo>
                    <a:lnTo>
                      <a:pt x="346" y="119"/>
                    </a:lnTo>
                    <a:lnTo>
                      <a:pt x="352" y="131"/>
                    </a:lnTo>
                    <a:lnTo>
                      <a:pt x="364" y="143"/>
                    </a:lnTo>
                    <a:lnTo>
                      <a:pt x="370" y="143"/>
                    </a:lnTo>
                    <a:lnTo>
                      <a:pt x="376" y="155"/>
                    </a:lnTo>
                    <a:lnTo>
                      <a:pt x="382" y="155"/>
                    </a:lnTo>
                    <a:lnTo>
                      <a:pt x="394" y="155"/>
                    </a:lnTo>
                    <a:lnTo>
                      <a:pt x="400" y="167"/>
                    </a:lnTo>
                    <a:lnTo>
                      <a:pt x="406" y="167"/>
                    </a:lnTo>
                    <a:lnTo>
                      <a:pt x="412" y="167"/>
                    </a:lnTo>
                    <a:lnTo>
                      <a:pt x="418" y="167"/>
                    </a:lnTo>
                    <a:lnTo>
                      <a:pt x="430" y="167"/>
                    </a:lnTo>
                    <a:lnTo>
                      <a:pt x="436" y="167"/>
                    </a:lnTo>
                    <a:lnTo>
                      <a:pt x="442" y="167"/>
                    </a:lnTo>
                    <a:lnTo>
                      <a:pt x="448" y="167"/>
                    </a:lnTo>
                    <a:lnTo>
                      <a:pt x="454" y="167"/>
                    </a:lnTo>
                    <a:lnTo>
                      <a:pt x="466" y="167"/>
                    </a:lnTo>
                    <a:lnTo>
                      <a:pt x="472" y="155"/>
                    </a:lnTo>
                    <a:lnTo>
                      <a:pt x="478" y="155"/>
                    </a:lnTo>
                    <a:lnTo>
                      <a:pt x="484" y="155"/>
                    </a:lnTo>
                    <a:lnTo>
                      <a:pt x="496" y="143"/>
                    </a:lnTo>
                    <a:lnTo>
                      <a:pt x="502" y="131"/>
                    </a:lnTo>
                    <a:lnTo>
                      <a:pt x="508" y="119"/>
                    </a:lnTo>
                    <a:lnTo>
                      <a:pt x="514" y="107"/>
                    </a:lnTo>
                    <a:lnTo>
                      <a:pt x="520" y="95"/>
                    </a:lnTo>
                    <a:lnTo>
                      <a:pt x="532" y="71"/>
                    </a:lnTo>
                    <a:lnTo>
                      <a:pt x="538" y="83"/>
                    </a:lnTo>
                    <a:lnTo>
                      <a:pt x="544" y="95"/>
                    </a:lnTo>
                    <a:lnTo>
                      <a:pt x="550" y="107"/>
                    </a:lnTo>
                    <a:lnTo>
                      <a:pt x="556" y="119"/>
                    </a:lnTo>
                    <a:lnTo>
                      <a:pt x="568" y="119"/>
                    </a:lnTo>
                    <a:lnTo>
                      <a:pt x="574" y="131"/>
                    </a:lnTo>
                    <a:lnTo>
                      <a:pt x="580" y="143"/>
                    </a:lnTo>
                    <a:lnTo>
                      <a:pt x="586" y="155"/>
                    </a:lnTo>
                    <a:lnTo>
                      <a:pt x="598" y="155"/>
                    </a:lnTo>
                    <a:lnTo>
                      <a:pt x="604" y="155"/>
                    </a:lnTo>
                    <a:lnTo>
                      <a:pt x="610" y="155"/>
                    </a:lnTo>
                    <a:lnTo>
                      <a:pt x="616" y="167"/>
                    </a:lnTo>
                    <a:lnTo>
                      <a:pt x="622" y="167"/>
                    </a:lnTo>
                    <a:lnTo>
                      <a:pt x="633" y="167"/>
                    </a:lnTo>
                    <a:lnTo>
                      <a:pt x="639" y="167"/>
                    </a:lnTo>
                    <a:lnTo>
                      <a:pt x="645" y="167"/>
                    </a:lnTo>
                    <a:lnTo>
                      <a:pt x="651" y="167"/>
                    </a:lnTo>
                    <a:lnTo>
                      <a:pt x="657" y="167"/>
                    </a:lnTo>
                    <a:lnTo>
                      <a:pt x="669" y="155"/>
                    </a:lnTo>
                    <a:lnTo>
                      <a:pt x="675" y="155"/>
                    </a:lnTo>
                    <a:lnTo>
                      <a:pt x="681" y="155"/>
                    </a:lnTo>
                    <a:lnTo>
                      <a:pt x="687" y="143"/>
                    </a:lnTo>
                    <a:lnTo>
                      <a:pt x="699" y="143"/>
                    </a:lnTo>
                    <a:lnTo>
                      <a:pt x="705" y="143"/>
                    </a:lnTo>
                    <a:lnTo>
                      <a:pt x="711" y="131"/>
                    </a:lnTo>
                    <a:lnTo>
                      <a:pt x="717" y="119"/>
                    </a:lnTo>
                    <a:lnTo>
                      <a:pt x="723" y="107"/>
                    </a:lnTo>
                    <a:lnTo>
                      <a:pt x="735" y="107"/>
                    </a:lnTo>
                    <a:lnTo>
                      <a:pt x="741" y="95"/>
                    </a:lnTo>
                    <a:lnTo>
                      <a:pt x="747" y="59"/>
                    </a:lnTo>
                    <a:lnTo>
                      <a:pt x="753" y="47"/>
                    </a:lnTo>
                    <a:lnTo>
                      <a:pt x="759" y="47"/>
                    </a:lnTo>
                    <a:lnTo>
                      <a:pt x="771" y="36"/>
                    </a:lnTo>
                    <a:lnTo>
                      <a:pt x="777" y="24"/>
                    </a:lnTo>
                    <a:lnTo>
                      <a:pt x="783" y="24"/>
                    </a:lnTo>
                    <a:lnTo>
                      <a:pt x="789" y="12"/>
                    </a:lnTo>
                    <a:lnTo>
                      <a:pt x="801" y="12"/>
                    </a:lnTo>
                    <a:lnTo>
                      <a:pt x="807" y="0"/>
                    </a:lnTo>
                    <a:lnTo>
                      <a:pt x="813" y="0"/>
                    </a:lnTo>
                    <a:lnTo>
                      <a:pt x="819" y="155"/>
                    </a:lnTo>
                    <a:lnTo>
                      <a:pt x="825" y="167"/>
                    </a:lnTo>
                    <a:lnTo>
                      <a:pt x="837" y="167"/>
                    </a:lnTo>
                    <a:lnTo>
                      <a:pt x="843" y="179"/>
                    </a:lnTo>
                    <a:lnTo>
                      <a:pt x="849" y="179"/>
                    </a:lnTo>
                    <a:lnTo>
                      <a:pt x="855" y="167"/>
                    </a:lnTo>
                    <a:lnTo>
                      <a:pt x="861" y="167"/>
                    </a:lnTo>
                    <a:lnTo>
                      <a:pt x="873" y="167"/>
                    </a:lnTo>
                    <a:lnTo>
                      <a:pt x="879" y="155"/>
                    </a:lnTo>
                    <a:lnTo>
                      <a:pt x="885" y="155"/>
                    </a:lnTo>
                    <a:lnTo>
                      <a:pt x="891" y="131"/>
                    </a:lnTo>
                    <a:lnTo>
                      <a:pt x="903" y="119"/>
                    </a:lnTo>
                    <a:lnTo>
                      <a:pt x="909" y="95"/>
                    </a:lnTo>
                    <a:lnTo>
                      <a:pt x="915" y="71"/>
                    </a:lnTo>
                    <a:lnTo>
                      <a:pt x="920" y="59"/>
                    </a:lnTo>
                  </a:path>
                </a:pathLst>
              </a:custGeom>
              <a:noFill/>
              <a:ln w="254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4" name="Freeform 66"/>
              <p:cNvSpPr>
                <a:spLocks/>
              </p:cNvSpPr>
              <p:nvPr/>
            </p:nvSpPr>
            <p:spPr bwMode="auto">
              <a:xfrm>
                <a:off x="3029" y="2092"/>
                <a:ext cx="921" cy="185"/>
              </a:xfrm>
              <a:custGeom>
                <a:avLst/>
                <a:gdLst>
                  <a:gd name="T0" fmla="*/ 18 w 921"/>
                  <a:gd name="T1" fmla="*/ 77 h 185"/>
                  <a:gd name="T2" fmla="*/ 36 w 921"/>
                  <a:gd name="T3" fmla="*/ 18 h 185"/>
                  <a:gd name="T4" fmla="*/ 60 w 921"/>
                  <a:gd name="T5" fmla="*/ 0 h 185"/>
                  <a:gd name="T6" fmla="*/ 84 w 921"/>
                  <a:gd name="T7" fmla="*/ 0 h 185"/>
                  <a:gd name="T8" fmla="*/ 102 w 921"/>
                  <a:gd name="T9" fmla="*/ 77 h 185"/>
                  <a:gd name="T10" fmla="*/ 126 w 921"/>
                  <a:gd name="T11" fmla="*/ 125 h 185"/>
                  <a:gd name="T12" fmla="*/ 144 w 921"/>
                  <a:gd name="T13" fmla="*/ 149 h 185"/>
                  <a:gd name="T14" fmla="*/ 168 w 921"/>
                  <a:gd name="T15" fmla="*/ 161 h 185"/>
                  <a:gd name="T16" fmla="*/ 192 w 921"/>
                  <a:gd name="T17" fmla="*/ 173 h 185"/>
                  <a:gd name="T18" fmla="*/ 210 w 921"/>
                  <a:gd name="T19" fmla="*/ 173 h 185"/>
                  <a:gd name="T20" fmla="*/ 234 w 921"/>
                  <a:gd name="T21" fmla="*/ 173 h 185"/>
                  <a:gd name="T22" fmla="*/ 258 w 921"/>
                  <a:gd name="T23" fmla="*/ 161 h 185"/>
                  <a:gd name="T24" fmla="*/ 276 w 921"/>
                  <a:gd name="T25" fmla="*/ 125 h 185"/>
                  <a:gd name="T26" fmla="*/ 299 w 921"/>
                  <a:gd name="T27" fmla="*/ 125 h 185"/>
                  <a:gd name="T28" fmla="*/ 323 w 921"/>
                  <a:gd name="T29" fmla="*/ 125 h 185"/>
                  <a:gd name="T30" fmla="*/ 341 w 921"/>
                  <a:gd name="T31" fmla="*/ 149 h 185"/>
                  <a:gd name="T32" fmla="*/ 365 w 921"/>
                  <a:gd name="T33" fmla="*/ 161 h 185"/>
                  <a:gd name="T34" fmla="*/ 389 w 921"/>
                  <a:gd name="T35" fmla="*/ 185 h 185"/>
                  <a:gd name="T36" fmla="*/ 407 w 921"/>
                  <a:gd name="T37" fmla="*/ 185 h 185"/>
                  <a:gd name="T38" fmla="*/ 431 w 921"/>
                  <a:gd name="T39" fmla="*/ 185 h 185"/>
                  <a:gd name="T40" fmla="*/ 449 w 921"/>
                  <a:gd name="T41" fmla="*/ 173 h 185"/>
                  <a:gd name="T42" fmla="*/ 473 w 921"/>
                  <a:gd name="T43" fmla="*/ 161 h 185"/>
                  <a:gd name="T44" fmla="*/ 497 w 921"/>
                  <a:gd name="T45" fmla="*/ 149 h 185"/>
                  <a:gd name="T46" fmla="*/ 515 w 921"/>
                  <a:gd name="T47" fmla="*/ 77 h 185"/>
                  <a:gd name="T48" fmla="*/ 539 w 921"/>
                  <a:gd name="T49" fmla="*/ 101 h 185"/>
                  <a:gd name="T50" fmla="*/ 563 w 921"/>
                  <a:gd name="T51" fmla="*/ 137 h 185"/>
                  <a:gd name="T52" fmla="*/ 580 w 921"/>
                  <a:gd name="T53" fmla="*/ 149 h 185"/>
                  <a:gd name="T54" fmla="*/ 604 w 921"/>
                  <a:gd name="T55" fmla="*/ 161 h 185"/>
                  <a:gd name="T56" fmla="*/ 628 w 921"/>
                  <a:gd name="T57" fmla="*/ 173 h 185"/>
                  <a:gd name="T58" fmla="*/ 646 w 921"/>
                  <a:gd name="T59" fmla="*/ 173 h 185"/>
                  <a:gd name="T60" fmla="*/ 670 w 921"/>
                  <a:gd name="T61" fmla="*/ 173 h 185"/>
                  <a:gd name="T62" fmla="*/ 694 w 921"/>
                  <a:gd name="T63" fmla="*/ 149 h 185"/>
                  <a:gd name="T64" fmla="*/ 712 w 921"/>
                  <a:gd name="T65" fmla="*/ 125 h 185"/>
                  <a:gd name="T66" fmla="*/ 736 w 921"/>
                  <a:gd name="T67" fmla="*/ 54 h 185"/>
                  <a:gd name="T68" fmla="*/ 754 w 921"/>
                  <a:gd name="T69" fmla="*/ 18 h 185"/>
                  <a:gd name="T70" fmla="*/ 778 w 921"/>
                  <a:gd name="T71" fmla="*/ 6 h 185"/>
                  <a:gd name="T72" fmla="*/ 802 w 921"/>
                  <a:gd name="T73" fmla="*/ 89 h 185"/>
                  <a:gd name="T74" fmla="*/ 820 w 921"/>
                  <a:gd name="T75" fmla="*/ 149 h 185"/>
                  <a:gd name="T76" fmla="*/ 844 w 921"/>
                  <a:gd name="T77" fmla="*/ 161 h 185"/>
                  <a:gd name="T78" fmla="*/ 867 w 921"/>
                  <a:gd name="T79" fmla="*/ 173 h 185"/>
                  <a:gd name="T80" fmla="*/ 885 w 921"/>
                  <a:gd name="T81" fmla="*/ 185 h 185"/>
                  <a:gd name="T82" fmla="*/ 909 w 921"/>
                  <a:gd name="T83" fmla="*/ 18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21" h="185">
                    <a:moveTo>
                      <a:pt x="0" y="89"/>
                    </a:moveTo>
                    <a:lnTo>
                      <a:pt x="6" y="77"/>
                    </a:lnTo>
                    <a:lnTo>
                      <a:pt x="18" y="77"/>
                    </a:lnTo>
                    <a:lnTo>
                      <a:pt x="24" y="54"/>
                    </a:lnTo>
                    <a:lnTo>
                      <a:pt x="30" y="30"/>
                    </a:lnTo>
                    <a:lnTo>
                      <a:pt x="36" y="18"/>
                    </a:lnTo>
                    <a:lnTo>
                      <a:pt x="42" y="18"/>
                    </a:lnTo>
                    <a:lnTo>
                      <a:pt x="54" y="6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84" y="0"/>
                    </a:lnTo>
                    <a:lnTo>
                      <a:pt x="90" y="30"/>
                    </a:lnTo>
                    <a:lnTo>
                      <a:pt x="96" y="66"/>
                    </a:lnTo>
                    <a:lnTo>
                      <a:pt x="102" y="77"/>
                    </a:lnTo>
                    <a:lnTo>
                      <a:pt x="108" y="101"/>
                    </a:lnTo>
                    <a:lnTo>
                      <a:pt x="120" y="125"/>
                    </a:lnTo>
                    <a:lnTo>
                      <a:pt x="126" y="125"/>
                    </a:lnTo>
                    <a:lnTo>
                      <a:pt x="132" y="137"/>
                    </a:lnTo>
                    <a:lnTo>
                      <a:pt x="138" y="149"/>
                    </a:lnTo>
                    <a:lnTo>
                      <a:pt x="144" y="149"/>
                    </a:lnTo>
                    <a:lnTo>
                      <a:pt x="156" y="149"/>
                    </a:lnTo>
                    <a:lnTo>
                      <a:pt x="162" y="161"/>
                    </a:lnTo>
                    <a:lnTo>
                      <a:pt x="168" y="161"/>
                    </a:lnTo>
                    <a:lnTo>
                      <a:pt x="174" y="161"/>
                    </a:lnTo>
                    <a:lnTo>
                      <a:pt x="186" y="173"/>
                    </a:lnTo>
                    <a:lnTo>
                      <a:pt x="192" y="173"/>
                    </a:lnTo>
                    <a:lnTo>
                      <a:pt x="198" y="173"/>
                    </a:lnTo>
                    <a:lnTo>
                      <a:pt x="204" y="173"/>
                    </a:lnTo>
                    <a:lnTo>
                      <a:pt x="210" y="173"/>
                    </a:lnTo>
                    <a:lnTo>
                      <a:pt x="222" y="173"/>
                    </a:lnTo>
                    <a:lnTo>
                      <a:pt x="228" y="173"/>
                    </a:lnTo>
                    <a:lnTo>
                      <a:pt x="234" y="173"/>
                    </a:lnTo>
                    <a:lnTo>
                      <a:pt x="240" y="161"/>
                    </a:lnTo>
                    <a:lnTo>
                      <a:pt x="246" y="161"/>
                    </a:lnTo>
                    <a:lnTo>
                      <a:pt x="258" y="161"/>
                    </a:lnTo>
                    <a:lnTo>
                      <a:pt x="264" y="149"/>
                    </a:lnTo>
                    <a:lnTo>
                      <a:pt x="270" y="149"/>
                    </a:lnTo>
                    <a:lnTo>
                      <a:pt x="276" y="125"/>
                    </a:lnTo>
                    <a:lnTo>
                      <a:pt x="287" y="125"/>
                    </a:lnTo>
                    <a:lnTo>
                      <a:pt x="293" y="125"/>
                    </a:lnTo>
                    <a:lnTo>
                      <a:pt x="299" y="125"/>
                    </a:lnTo>
                    <a:lnTo>
                      <a:pt x="305" y="113"/>
                    </a:lnTo>
                    <a:lnTo>
                      <a:pt x="311" y="125"/>
                    </a:lnTo>
                    <a:lnTo>
                      <a:pt x="323" y="125"/>
                    </a:lnTo>
                    <a:lnTo>
                      <a:pt x="329" y="137"/>
                    </a:lnTo>
                    <a:lnTo>
                      <a:pt x="335" y="149"/>
                    </a:lnTo>
                    <a:lnTo>
                      <a:pt x="341" y="149"/>
                    </a:lnTo>
                    <a:lnTo>
                      <a:pt x="347" y="149"/>
                    </a:lnTo>
                    <a:lnTo>
                      <a:pt x="359" y="161"/>
                    </a:lnTo>
                    <a:lnTo>
                      <a:pt x="365" y="161"/>
                    </a:lnTo>
                    <a:lnTo>
                      <a:pt x="371" y="173"/>
                    </a:lnTo>
                    <a:lnTo>
                      <a:pt x="377" y="173"/>
                    </a:lnTo>
                    <a:lnTo>
                      <a:pt x="389" y="185"/>
                    </a:lnTo>
                    <a:lnTo>
                      <a:pt x="395" y="185"/>
                    </a:lnTo>
                    <a:lnTo>
                      <a:pt x="401" y="185"/>
                    </a:lnTo>
                    <a:lnTo>
                      <a:pt x="407" y="185"/>
                    </a:lnTo>
                    <a:lnTo>
                      <a:pt x="413" y="185"/>
                    </a:lnTo>
                    <a:lnTo>
                      <a:pt x="425" y="185"/>
                    </a:lnTo>
                    <a:lnTo>
                      <a:pt x="431" y="185"/>
                    </a:lnTo>
                    <a:lnTo>
                      <a:pt x="437" y="185"/>
                    </a:lnTo>
                    <a:lnTo>
                      <a:pt x="443" y="185"/>
                    </a:lnTo>
                    <a:lnTo>
                      <a:pt x="449" y="173"/>
                    </a:lnTo>
                    <a:lnTo>
                      <a:pt x="461" y="173"/>
                    </a:lnTo>
                    <a:lnTo>
                      <a:pt x="467" y="161"/>
                    </a:lnTo>
                    <a:lnTo>
                      <a:pt x="473" y="161"/>
                    </a:lnTo>
                    <a:lnTo>
                      <a:pt x="479" y="149"/>
                    </a:lnTo>
                    <a:lnTo>
                      <a:pt x="491" y="149"/>
                    </a:lnTo>
                    <a:lnTo>
                      <a:pt x="497" y="149"/>
                    </a:lnTo>
                    <a:lnTo>
                      <a:pt x="503" y="113"/>
                    </a:lnTo>
                    <a:lnTo>
                      <a:pt x="509" y="89"/>
                    </a:lnTo>
                    <a:lnTo>
                      <a:pt x="515" y="77"/>
                    </a:lnTo>
                    <a:lnTo>
                      <a:pt x="527" y="77"/>
                    </a:lnTo>
                    <a:lnTo>
                      <a:pt x="533" y="89"/>
                    </a:lnTo>
                    <a:lnTo>
                      <a:pt x="539" y="101"/>
                    </a:lnTo>
                    <a:lnTo>
                      <a:pt x="545" y="113"/>
                    </a:lnTo>
                    <a:lnTo>
                      <a:pt x="551" y="125"/>
                    </a:lnTo>
                    <a:lnTo>
                      <a:pt x="563" y="137"/>
                    </a:lnTo>
                    <a:lnTo>
                      <a:pt x="569" y="137"/>
                    </a:lnTo>
                    <a:lnTo>
                      <a:pt x="574" y="149"/>
                    </a:lnTo>
                    <a:lnTo>
                      <a:pt x="580" y="149"/>
                    </a:lnTo>
                    <a:lnTo>
                      <a:pt x="592" y="149"/>
                    </a:lnTo>
                    <a:lnTo>
                      <a:pt x="598" y="161"/>
                    </a:lnTo>
                    <a:lnTo>
                      <a:pt x="604" y="161"/>
                    </a:lnTo>
                    <a:lnTo>
                      <a:pt x="610" y="173"/>
                    </a:lnTo>
                    <a:lnTo>
                      <a:pt x="616" y="173"/>
                    </a:lnTo>
                    <a:lnTo>
                      <a:pt x="628" y="173"/>
                    </a:lnTo>
                    <a:lnTo>
                      <a:pt x="634" y="173"/>
                    </a:lnTo>
                    <a:lnTo>
                      <a:pt x="640" y="173"/>
                    </a:lnTo>
                    <a:lnTo>
                      <a:pt x="646" y="173"/>
                    </a:lnTo>
                    <a:lnTo>
                      <a:pt x="652" y="173"/>
                    </a:lnTo>
                    <a:lnTo>
                      <a:pt x="664" y="173"/>
                    </a:lnTo>
                    <a:lnTo>
                      <a:pt x="670" y="173"/>
                    </a:lnTo>
                    <a:lnTo>
                      <a:pt x="676" y="161"/>
                    </a:lnTo>
                    <a:lnTo>
                      <a:pt x="682" y="161"/>
                    </a:lnTo>
                    <a:lnTo>
                      <a:pt x="694" y="149"/>
                    </a:lnTo>
                    <a:lnTo>
                      <a:pt x="700" y="149"/>
                    </a:lnTo>
                    <a:lnTo>
                      <a:pt x="706" y="137"/>
                    </a:lnTo>
                    <a:lnTo>
                      <a:pt x="712" y="125"/>
                    </a:lnTo>
                    <a:lnTo>
                      <a:pt x="718" y="113"/>
                    </a:lnTo>
                    <a:lnTo>
                      <a:pt x="730" y="66"/>
                    </a:lnTo>
                    <a:lnTo>
                      <a:pt x="736" y="54"/>
                    </a:lnTo>
                    <a:lnTo>
                      <a:pt x="742" y="30"/>
                    </a:lnTo>
                    <a:lnTo>
                      <a:pt x="748" y="18"/>
                    </a:lnTo>
                    <a:lnTo>
                      <a:pt x="754" y="18"/>
                    </a:lnTo>
                    <a:lnTo>
                      <a:pt x="766" y="0"/>
                    </a:lnTo>
                    <a:lnTo>
                      <a:pt x="772" y="0"/>
                    </a:lnTo>
                    <a:lnTo>
                      <a:pt x="778" y="6"/>
                    </a:lnTo>
                    <a:lnTo>
                      <a:pt x="784" y="30"/>
                    </a:lnTo>
                    <a:lnTo>
                      <a:pt x="796" y="54"/>
                    </a:lnTo>
                    <a:lnTo>
                      <a:pt x="802" y="89"/>
                    </a:lnTo>
                    <a:lnTo>
                      <a:pt x="808" y="125"/>
                    </a:lnTo>
                    <a:lnTo>
                      <a:pt x="814" y="137"/>
                    </a:lnTo>
                    <a:lnTo>
                      <a:pt x="820" y="149"/>
                    </a:lnTo>
                    <a:lnTo>
                      <a:pt x="832" y="149"/>
                    </a:lnTo>
                    <a:lnTo>
                      <a:pt x="838" y="149"/>
                    </a:lnTo>
                    <a:lnTo>
                      <a:pt x="844" y="161"/>
                    </a:lnTo>
                    <a:lnTo>
                      <a:pt x="850" y="173"/>
                    </a:lnTo>
                    <a:lnTo>
                      <a:pt x="856" y="173"/>
                    </a:lnTo>
                    <a:lnTo>
                      <a:pt x="867" y="173"/>
                    </a:lnTo>
                    <a:lnTo>
                      <a:pt x="873" y="185"/>
                    </a:lnTo>
                    <a:lnTo>
                      <a:pt x="879" y="185"/>
                    </a:lnTo>
                    <a:lnTo>
                      <a:pt x="885" y="185"/>
                    </a:lnTo>
                    <a:lnTo>
                      <a:pt x="897" y="185"/>
                    </a:lnTo>
                    <a:lnTo>
                      <a:pt x="903" y="185"/>
                    </a:lnTo>
                    <a:lnTo>
                      <a:pt x="909" y="185"/>
                    </a:lnTo>
                    <a:lnTo>
                      <a:pt x="915" y="185"/>
                    </a:lnTo>
                    <a:lnTo>
                      <a:pt x="921" y="185"/>
                    </a:lnTo>
                  </a:path>
                </a:pathLst>
              </a:custGeom>
              <a:noFill/>
              <a:ln w="254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5" name="Freeform 67"/>
              <p:cNvSpPr>
                <a:spLocks/>
              </p:cNvSpPr>
              <p:nvPr/>
            </p:nvSpPr>
            <p:spPr bwMode="auto">
              <a:xfrm>
                <a:off x="3950" y="2169"/>
                <a:ext cx="790" cy="108"/>
              </a:xfrm>
              <a:custGeom>
                <a:avLst/>
                <a:gdLst>
                  <a:gd name="T0" fmla="*/ 12 w 790"/>
                  <a:gd name="T1" fmla="*/ 108 h 108"/>
                  <a:gd name="T2" fmla="*/ 24 w 790"/>
                  <a:gd name="T3" fmla="*/ 108 h 108"/>
                  <a:gd name="T4" fmla="*/ 36 w 790"/>
                  <a:gd name="T5" fmla="*/ 96 h 108"/>
                  <a:gd name="T6" fmla="*/ 54 w 790"/>
                  <a:gd name="T7" fmla="*/ 84 h 108"/>
                  <a:gd name="T8" fmla="*/ 66 w 790"/>
                  <a:gd name="T9" fmla="*/ 72 h 108"/>
                  <a:gd name="T10" fmla="*/ 84 w 790"/>
                  <a:gd name="T11" fmla="*/ 48 h 108"/>
                  <a:gd name="T12" fmla="*/ 96 w 790"/>
                  <a:gd name="T13" fmla="*/ 24 h 108"/>
                  <a:gd name="T14" fmla="*/ 114 w 790"/>
                  <a:gd name="T15" fmla="*/ 0 h 108"/>
                  <a:gd name="T16" fmla="*/ 126 w 790"/>
                  <a:gd name="T17" fmla="*/ 12 h 108"/>
                  <a:gd name="T18" fmla="*/ 138 w 790"/>
                  <a:gd name="T19" fmla="*/ 36 h 108"/>
                  <a:gd name="T20" fmla="*/ 156 w 790"/>
                  <a:gd name="T21" fmla="*/ 48 h 108"/>
                  <a:gd name="T22" fmla="*/ 168 w 790"/>
                  <a:gd name="T23" fmla="*/ 60 h 108"/>
                  <a:gd name="T24" fmla="*/ 186 w 790"/>
                  <a:gd name="T25" fmla="*/ 72 h 108"/>
                  <a:gd name="T26" fmla="*/ 198 w 790"/>
                  <a:gd name="T27" fmla="*/ 72 h 108"/>
                  <a:gd name="T28" fmla="*/ 216 w 790"/>
                  <a:gd name="T29" fmla="*/ 84 h 108"/>
                  <a:gd name="T30" fmla="*/ 227 w 790"/>
                  <a:gd name="T31" fmla="*/ 84 h 108"/>
                  <a:gd name="T32" fmla="*/ 239 w 790"/>
                  <a:gd name="T33" fmla="*/ 84 h 108"/>
                  <a:gd name="T34" fmla="*/ 257 w 790"/>
                  <a:gd name="T35" fmla="*/ 84 h 108"/>
                  <a:gd name="T36" fmla="*/ 269 w 790"/>
                  <a:gd name="T37" fmla="*/ 84 h 108"/>
                  <a:gd name="T38" fmla="*/ 287 w 790"/>
                  <a:gd name="T39" fmla="*/ 72 h 108"/>
                  <a:gd name="T40" fmla="*/ 299 w 790"/>
                  <a:gd name="T41" fmla="*/ 72 h 108"/>
                  <a:gd name="T42" fmla="*/ 317 w 790"/>
                  <a:gd name="T43" fmla="*/ 48 h 108"/>
                  <a:gd name="T44" fmla="*/ 329 w 790"/>
                  <a:gd name="T45" fmla="*/ 36 h 108"/>
                  <a:gd name="T46" fmla="*/ 341 w 790"/>
                  <a:gd name="T47" fmla="*/ 24 h 108"/>
                  <a:gd name="T48" fmla="*/ 359 w 790"/>
                  <a:gd name="T49" fmla="*/ 36 h 108"/>
                  <a:gd name="T50" fmla="*/ 371 w 790"/>
                  <a:gd name="T51" fmla="*/ 60 h 108"/>
                  <a:gd name="T52" fmla="*/ 389 w 790"/>
                  <a:gd name="T53" fmla="*/ 72 h 108"/>
                  <a:gd name="T54" fmla="*/ 401 w 790"/>
                  <a:gd name="T55" fmla="*/ 72 h 108"/>
                  <a:gd name="T56" fmla="*/ 419 w 790"/>
                  <a:gd name="T57" fmla="*/ 84 h 108"/>
                  <a:gd name="T58" fmla="*/ 431 w 790"/>
                  <a:gd name="T59" fmla="*/ 96 h 108"/>
                  <a:gd name="T60" fmla="*/ 443 w 790"/>
                  <a:gd name="T61" fmla="*/ 108 h 108"/>
                  <a:gd name="T62" fmla="*/ 461 w 790"/>
                  <a:gd name="T63" fmla="*/ 108 h 108"/>
                  <a:gd name="T64" fmla="*/ 473 w 790"/>
                  <a:gd name="T65" fmla="*/ 108 h 108"/>
                  <a:gd name="T66" fmla="*/ 491 w 790"/>
                  <a:gd name="T67" fmla="*/ 108 h 108"/>
                  <a:gd name="T68" fmla="*/ 503 w 790"/>
                  <a:gd name="T69" fmla="*/ 108 h 108"/>
                  <a:gd name="T70" fmla="*/ 520 w 790"/>
                  <a:gd name="T71" fmla="*/ 108 h 108"/>
                  <a:gd name="T72" fmla="*/ 532 w 790"/>
                  <a:gd name="T73" fmla="*/ 96 h 108"/>
                  <a:gd name="T74" fmla="*/ 544 w 790"/>
                  <a:gd name="T75" fmla="*/ 84 h 108"/>
                  <a:gd name="T76" fmla="*/ 562 w 790"/>
                  <a:gd name="T77" fmla="*/ 36 h 108"/>
                  <a:gd name="T78" fmla="*/ 574 w 790"/>
                  <a:gd name="T79" fmla="*/ 36 h 108"/>
                  <a:gd name="T80" fmla="*/ 592 w 790"/>
                  <a:gd name="T81" fmla="*/ 48 h 108"/>
                  <a:gd name="T82" fmla="*/ 604 w 790"/>
                  <a:gd name="T83" fmla="*/ 72 h 108"/>
                  <a:gd name="T84" fmla="*/ 622 w 790"/>
                  <a:gd name="T85" fmla="*/ 72 h 108"/>
                  <a:gd name="T86" fmla="*/ 634 w 790"/>
                  <a:gd name="T87" fmla="*/ 84 h 108"/>
                  <a:gd name="T88" fmla="*/ 646 w 790"/>
                  <a:gd name="T89" fmla="*/ 96 h 108"/>
                  <a:gd name="T90" fmla="*/ 664 w 790"/>
                  <a:gd name="T91" fmla="*/ 108 h 108"/>
                  <a:gd name="T92" fmla="*/ 676 w 790"/>
                  <a:gd name="T93" fmla="*/ 108 h 108"/>
                  <a:gd name="T94" fmla="*/ 694 w 790"/>
                  <a:gd name="T95" fmla="*/ 108 h 108"/>
                  <a:gd name="T96" fmla="*/ 706 w 790"/>
                  <a:gd name="T97" fmla="*/ 108 h 108"/>
                  <a:gd name="T98" fmla="*/ 724 w 790"/>
                  <a:gd name="T99" fmla="*/ 108 h 108"/>
                  <a:gd name="T100" fmla="*/ 736 w 790"/>
                  <a:gd name="T101" fmla="*/ 96 h 108"/>
                  <a:gd name="T102" fmla="*/ 748 w 790"/>
                  <a:gd name="T103" fmla="*/ 96 h 108"/>
                  <a:gd name="T104" fmla="*/ 766 w 790"/>
                  <a:gd name="T105" fmla="*/ 84 h 108"/>
                  <a:gd name="T106" fmla="*/ 778 w 790"/>
                  <a:gd name="T107" fmla="*/ 7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90" h="108">
                    <a:moveTo>
                      <a:pt x="0" y="108"/>
                    </a:moveTo>
                    <a:lnTo>
                      <a:pt x="12" y="108"/>
                    </a:lnTo>
                    <a:lnTo>
                      <a:pt x="18" y="108"/>
                    </a:lnTo>
                    <a:lnTo>
                      <a:pt x="24" y="108"/>
                    </a:lnTo>
                    <a:lnTo>
                      <a:pt x="30" y="108"/>
                    </a:lnTo>
                    <a:lnTo>
                      <a:pt x="36" y="96"/>
                    </a:lnTo>
                    <a:lnTo>
                      <a:pt x="48" y="96"/>
                    </a:lnTo>
                    <a:lnTo>
                      <a:pt x="54" y="84"/>
                    </a:lnTo>
                    <a:lnTo>
                      <a:pt x="60" y="72"/>
                    </a:lnTo>
                    <a:lnTo>
                      <a:pt x="66" y="72"/>
                    </a:lnTo>
                    <a:lnTo>
                      <a:pt x="78" y="60"/>
                    </a:lnTo>
                    <a:lnTo>
                      <a:pt x="84" y="48"/>
                    </a:lnTo>
                    <a:lnTo>
                      <a:pt x="90" y="36"/>
                    </a:lnTo>
                    <a:lnTo>
                      <a:pt x="96" y="24"/>
                    </a:lnTo>
                    <a:lnTo>
                      <a:pt x="102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12"/>
                    </a:lnTo>
                    <a:lnTo>
                      <a:pt x="132" y="24"/>
                    </a:lnTo>
                    <a:lnTo>
                      <a:pt x="138" y="36"/>
                    </a:lnTo>
                    <a:lnTo>
                      <a:pt x="150" y="48"/>
                    </a:lnTo>
                    <a:lnTo>
                      <a:pt x="156" y="48"/>
                    </a:lnTo>
                    <a:lnTo>
                      <a:pt x="162" y="60"/>
                    </a:lnTo>
                    <a:lnTo>
                      <a:pt x="168" y="60"/>
                    </a:lnTo>
                    <a:lnTo>
                      <a:pt x="180" y="72"/>
                    </a:lnTo>
                    <a:lnTo>
                      <a:pt x="186" y="72"/>
                    </a:lnTo>
                    <a:lnTo>
                      <a:pt x="192" y="72"/>
                    </a:lnTo>
                    <a:lnTo>
                      <a:pt x="198" y="72"/>
                    </a:lnTo>
                    <a:lnTo>
                      <a:pt x="204" y="84"/>
                    </a:lnTo>
                    <a:lnTo>
                      <a:pt x="216" y="84"/>
                    </a:lnTo>
                    <a:lnTo>
                      <a:pt x="222" y="84"/>
                    </a:lnTo>
                    <a:lnTo>
                      <a:pt x="227" y="84"/>
                    </a:lnTo>
                    <a:lnTo>
                      <a:pt x="233" y="84"/>
                    </a:lnTo>
                    <a:lnTo>
                      <a:pt x="239" y="84"/>
                    </a:lnTo>
                    <a:lnTo>
                      <a:pt x="251" y="84"/>
                    </a:lnTo>
                    <a:lnTo>
                      <a:pt x="257" y="84"/>
                    </a:lnTo>
                    <a:lnTo>
                      <a:pt x="263" y="84"/>
                    </a:lnTo>
                    <a:lnTo>
                      <a:pt x="269" y="84"/>
                    </a:lnTo>
                    <a:lnTo>
                      <a:pt x="281" y="84"/>
                    </a:lnTo>
                    <a:lnTo>
                      <a:pt x="287" y="72"/>
                    </a:lnTo>
                    <a:lnTo>
                      <a:pt x="293" y="72"/>
                    </a:lnTo>
                    <a:lnTo>
                      <a:pt x="299" y="72"/>
                    </a:lnTo>
                    <a:lnTo>
                      <a:pt x="305" y="60"/>
                    </a:lnTo>
                    <a:lnTo>
                      <a:pt x="317" y="48"/>
                    </a:lnTo>
                    <a:lnTo>
                      <a:pt x="323" y="48"/>
                    </a:lnTo>
                    <a:lnTo>
                      <a:pt x="329" y="36"/>
                    </a:lnTo>
                    <a:lnTo>
                      <a:pt x="335" y="24"/>
                    </a:lnTo>
                    <a:lnTo>
                      <a:pt x="341" y="24"/>
                    </a:lnTo>
                    <a:lnTo>
                      <a:pt x="353" y="24"/>
                    </a:lnTo>
                    <a:lnTo>
                      <a:pt x="359" y="36"/>
                    </a:lnTo>
                    <a:lnTo>
                      <a:pt x="365" y="48"/>
                    </a:lnTo>
                    <a:lnTo>
                      <a:pt x="371" y="60"/>
                    </a:lnTo>
                    <a:lnTo>
                      <a:pt x="383" y="60"/>
                    </a:lnTo>
                    <a:lnTo>
                      <a:pt x="389" y="72"/>
                    </a:lnTo>
                    <a:lnTo>
                      <a:pt x="395" y="72"/>
                    </a:lnTo>
                    <a:lnTo>
                      <a:pt x="401" y="72"/>
                    </a:lnTo>
                    <a:lnTo>
                      <a:pt x="407" y="84"/>
                    </a:lnTo>
                    <a:lnTo>
                      <a:pt x="419" y="84"/>
                    </a:lnTo>
                    <a:lnTo>
                      <a:pt x="425" y="96"/>
                    </a:lnTo>
                    <a:lnTo>
                      <a:pt x="431" y="96"/>
                    </a:lnTo>
                    <a:lnTo>
                      <a:pt x="437" y="96"/>
                    </a:lnTo>
                    <a:lnTo>
                      <a:pt x="443" y="108"/>
                    </a:lnTo>
                    <a:lnTo>
                      <a:pt x="455" y="108"/>
                    </a:lnTo>
                    <a:lnTo>
                      <a:pt x="461" y="108"/>
                    </a:lnTo>
                    <a:lnTo>
                      <a:pt x="467" y="108"/>
                    </a:lnTo>
                    <a:lnTo>
                      <a:pt x="473" y="108"/>
                    </a:lnTo>
                    <a:lnTo>
                      <a:pt x="485" y="108"/>
                    </a:lnTo>
                    <a:lnTo>
                      <a:pt x="491" y="108"/>
                    </a:lnTo>
                    <a:lnTo>
                      <a:pt x="497" y="108"/>
                    </a:lnTo>
                    <a:lnTo>
                      <a:pt x="503" y="108"/>
                    </a:lnTo>
                    <a:lnTo>
                      <a:pt x="509" y="108"/>
                    </a:lnTo>
                    <a:lnTo>
                      <a:pt x="520" y="108"/>
                    </a:lnTo>
                    <a:lnTo>
                      <a:pt x="526" y="96"/>
                    </a:lnTo>
                    <a:lnTo>
                      <a:pt x="532" y="96"/>
                    </a:lnTo>
                    <a:lnTo>
                      <a:pt x="538" y="84"/>
                    </a:lnTo>
                    <a:lnTo>
                      <a:pt x="544" y="84"/>
                    </a:lnTo>
                    <a:lnTo>
                      <a:pt x="556" y="72"/>
                    </a:lnTo>
                    <a:lnTo>
                      <a:pt x="562" y="36"/>
                    </a:lnTo>
                    <a:lnTo>
                      <a:pt x="568" y="36"/>
                    </a:lnTo>
                    <a:lnTo>
                      <a:pt x="574" y="36"/>
                    </a:lnTo>
                    <a:lnTo>
                      <a:pt x="586" y="48"/>
                    </a:lnTo>
                    <a:lnTo>
                      <a:pt x="592" y="48"/>
                    </a:lnTo>
                    <a:lnTo>
                      <a:pt x="598" y="60"/>
                    </a:lnTo>
                    <a:lnTo>
                      <a:pt x="604" y="72"/>
                    </a:lnTo>
                    <a:lnTo>
                      <a:pt x="610" y="72"/>
                    </a:lnTo>
                    <a:lnTo>
                      <a:pt x="622" y="72"/>
                    </a:lnTo>
                    <a:lnTo>
                      <a:pt x="628" y="84"/>
                    </a:lnTo>
                    <a:lnTo>
                      <a:pt x="634" y="84"/>
                    </a:lnTo>
                    <a:lnTo>
                      <a:pt x="640" y="96"/>
                    </a:lnTo>
                    <a:lnTo>
                      <a:pt x="646" y="96"/>
                    </a:lnTo>
                    <a:lnTo>
                      <a:pt x="658" y="96"/>
                    </a:lnTo>
                    <a:lnTo>
                      <a:pt x="664" y="108"/>
                    </a:lnTo>
                    <a:lnTo>
                      <a:pt x="670" y="108"/>
                    </a:lnTo>
                    <a:lnTo>
                      <a:pt x="676" y="108"/>
                    </a:lnTo>
                    <a:lnTo>
                      <a:pt x="688" y="108"/>
                    </a:lnTo>
                    <a:lnTo>
                      <a:pt x="694" y="108"/>
                    </a:lnTo>
                    <a:lnTo>
                      <a:pt x="700" y="108"/>
                    </a:lnTo>
                    <a:lnTo>
                      <a:pt x="706" y="108"/>
                    </a:lnTo>
                    <a:lnTo>
                      <a:pt x="712" y="108"/>
                    </a:lnTo>
                    <a:lnTo>
                      <a:pt x="724" y="108"/>
                    </a:lnTo>
                    <a:lnTo>
                      <a:pt x="730" y="108"/>
                    </a:lnTo>
                    <a:lnTo>
                      <a:pt x="736" y="96"/>
                    </a:lnTo>
                    <a:lnTo>
                      <a:pt x="742" y="96"/>
                    </a:lnTo>
                    <a:lnTo>
                      <a:pt x="748" y="96"/>
                    </a:lnTo>
                    <a:lnTo>
                      <a:pt x="760" y="84"/>
                    </a:lnTo>
                    <a:lnTo>
                      <a:pt x="766" y="84"/>
                    </a:lnTo>
                    <a:lnTo>
                      <a:pt x="772" y="72"/>
                    </a:lnTo>
                    <a:lnTo>
                      <a:pt x="778" y="72"/>
                    </a:lnTo>
                    <a:lnTo>
                      <a:pt x="790" y="60"/>
                    </a:lnTo>
                  </a:path>
                </a:pathLst>
              </a:custGeom>
              <a:noFill/>
              <a:ln w="254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pic>
        <p:nvPicPr>
          <p:cNvPr id="66" name="Picture 2" descr="Alexandr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118" y="4797301"/>
            <a:ext cx="4737100" cy="85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0" y="3525692"/>
            <a:ext cx="1756337" cy="158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6" y="5068358"/>
            <a:ext cx="4121840" cy="1247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9" descr="sandeep_pa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75" y="2389760"/>
            <a:ext cx="1245328" cy="129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Line 8"/>
          <p:cNvSpPr>
            <a:spLocks noChangeShapeType="1"/>
          </p:cNvSpPr>
          <p:nvPr/>
        </p:nvSpPr>
        <p:spPr bwMode="auto">
          <a:xfrm flipH="1" flipV="1">
            <a:off x="1346731" y="4518683"/>
            <a:ext cx="1209225" cy="11241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5" name="Line 8"/>
          <p:cNvSpPr>
            <a:spLocks noChangeShapeType="1"/>
          </p:cNvSpPr>
          <p:nvPr/>
        </p:nvSpPr>
        <p:spPr bwMode="auto">
          <a:xfrm flipH="1" flipV="1">
            <a:off x="1528246" y="4734325"/>
            <a:ext cx="860157" cy="10111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6" name="Line 8"/>
          <p:cNvSpPr>
            <a:spLocks noChangeShapeType="1"/>
          </p:cNvSpPr>
          <p:nvPr/>
        </p:nvSpPr>
        <p:spPr bwMode="auto">
          <a:xfrm flipH="1" flipV="1">
            <a:off x="1336161" y="4303037"/>
            <a:ext cx="1440451" cy="93026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EC911-2D03-3384-86BB-F35D62D099FC}"/>
              </a:ext>
            </a:extLst>
          </p:cNvPr>
          <p:cNvSpPr txBox="1"/>
          <p:nvPr/>
        </p:nvSpPr>
        <p:spPr>
          <a:xfrm>
            <a:off x="1589246" y="988164"/>
            <a:ext cx="95957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Hand and bone outlines, Herring Otoliths, Faces, Leaves, Arrow Heads, Yoga, Words/letter, Shapes (MPEG7)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5448840-9B65-EF5F-893C-A68F251FAA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1640" y="5006926"/>
            <a:ext cx="1620317" cy="146034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43F3DD6-E394-8F30-C1E0-8BF1578532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5699" y="2496487"/>
            <a:ext cx="2043409" cy="185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051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A7797B-41EC-A57C-B10A-58F951BC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7814" y="125110"/>
            <a:ext cx="11360800" cy="1122300"/>
          </a:xfrm>
        </p:spPr>
        <p:txBody>
          <a:bodyPr/>
          <a:lstStyle/>
          <a:p>
            <a:r>
              <a:rPr lang="en-GB" dirty="0"/>
              <a:t>Best in class: HC2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B29E9A-4575-96A6-BA89-DDE4750AB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16" y="1247410"/>
            <a:ext cx="5586484" cy="15840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EAD86-A647-2A1C-CCC3-2DD917B41EF8}"/>
              </a:ext>
            </a:extLst>
          </p:cNvPr>
          <p:cNvSpPr txBox="1"/>
          <p:nvPr/>
        </p:nvSpPr>
        <p:spPr>
          <a:xfrm>
            <a:off x="360634" y="3593386"/>
            <a:ext cx="1125236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Hierarchical Vote Collective of Transformation based Ensembles</a:t>
            </a:r>
          </a:p>
          <a:p>
            <a:r>
              <a:rPr lang="en-GB" sz="3000" dirty="0">
                <a:solidFill>
                  <a:schemeClr val="bg1"/>
                </a:solidFill>
              </a:rPr>
              <a:t>COTE - Flat COTE: ensemble of EE and STC (2015)</a:t>
            </a:r>
          </a:p>
          <a:p>
            <a:r>
              <a:rPr lang="en-GB" sz="3000" dirty="0">
                <a:solidFill>
                  <a:schemeClr val="bg1"/>
                </a:solidFill>
              </a:rPr>
              <a:t>HIVE-COTE (alpha) -  EE/STC/RISE/BOSS/TSF (2017)</a:t>
            </a:r>
          </a:p>
          <a:p>
            <a:r>
              <a:rPr lang="en-GB" sz="3000" dirty="0">
                <a:solidFill>
                  <a:schemeClr val="bg1"/>
                </a:solidFill>
              </a:rPr>
              <a:t>HIVE-COTE V1   -  STC/RISE/CBOSS/TSF (2020)</a:t>
            </a:r>
          </a:p>
          <a:p>
            <a:r>
              <a:rPr lang="en-GB" sz="3000" dirty="0">
                <a:solidFill>
                  <a:schemeClr val="bg1"/>
                </a:solidFill>
              </a:rPr>
              <a:t>HIVE-COTE V2 – STC/The Arsenal/TDE/</a:t>
            </a:r>
            <a:r>
              <a:rPr lang="en-GB" sz="3000" dirty="0" err="1">
                <a:solidFill>
                  <a:schemeClr val="bg1"/>
                </a:solidFill>
              </a:rPr>
              <a:t>DrCIF</a:t>
            </a:r>
            <a:r>
              <a:rPr lang="en-GB" sz="3000" dirty="0">
                <a:solidFill>
                  <a:schemeClr val="bg1"/>
                </a:solidFill>
              </a:rPr>
              <a:t> (2021)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B19B0-80C9-2F35-3E78-B04AAC836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1028343"/>
            <a:ext cx="6351143" cy="234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92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A7797B-41EC-A57C-B10A-58F951BC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3" y="125110"/>
            <a:ext cx="11360800" cy="1122300"/>
          </a:xfrm>
        </p:spPr>
        <p:txBody>
          <a:bodyPr/>
          <a:lstStyle/>
          <a:p>
            <a:r>
              <a:rPr lang="en-GB" dirty="0"/>
              <a:t>Bake off Redux: compare best in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D045C3-EE74-19E9-9B8F-AF62B1EA7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815" y="2504215"/>
            <a:ext cx="8776722" cy="384754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98376C3B-5661-4855-3432-4C37B18FD582}"/>
              </a:ext>
            </a:extLst>
          </p:cNvPr>
          <p:cNvSpPr txBox="1">
            <a:spLocks/>
          </p:cNvSpPr>
          <p:nvPr/>
        </p:nvSpPr>
        <p:spPr>
          <a:xfrm>
            <a:off x="139693" y="1381915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And the winner is ….</a:t>
            </a:r>
          </a:p>
        </p:txBody>
      </p:sp>
    </p:spTree>
    <p:extLst>
      <p:ext uri="{BB962C8B-B14F-4D97-AF65-F5344CB8AC3E}">
        <p14:creationId xmlns:p14="http://schemas.microsoft.com/office/powerpoint/2010/main" val="422810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37EA7A-F78C-474C-9C58-815B9A50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Taxonomy of Algorithms by Feature Type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B5557B-FBFD-4B36-8A99-3D0033382ABB}"/>
              </a:ext>
            </a:extLst>
          </p:cNvPr>
          <p:cNvSpPr/>
          <p:nvPr/>
        </p:nvSpPr>
        <p:spPr>
          <a:xfrm>
            <a:off x="298110" y="4037584"/>
            <a:ext cx="3380544" cy="22548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0FF05A-0DF9-4EDF-BF67-ADDA54E53760}"/>
              </a:ext>
            </a:extLst>
          </p:cNvPr>
          <p:cNvSpPr/>
          <p:nvPr/>
        </p:nvSpPr>
        <p:spPr>
          <a:xfrm>
            <a:off x="3955439" y="4045530"/>
            <a:ext cx="3380544" cy="225482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EDE1C1-53EC-4B35-B34B-C938443DF8C0}"/>
              </a:ext>
            </a:extLst>
          </p:cNvPr>
          <p:cNvSpPr/>
          <p:nvPr/>
        </p:nvSpPr>
        <p:spPr>
          <a:xfrm>
            <a:off x="3930575" y="1612330"/>
            <a:ext cx="3380544" cy="225482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C1703-5058-4AF9-ADB3-4F7D2358E6F6}"/>
              </a:ext>
            </a:extLst>
          </p:cNvPr>
          <p:cNvSpPr/>
          <p:nvPr/>
        </p:nvSpPr>
        <p:spPr>
          <a:xfrm>
            <a:off x="298110" y="1612329"/>
            <a:ext cx="3380544" cy="22548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FC872-105A-47CF-94C7-7EB6041B2601}"/>
              </a:ext>
            </a:extLst>
          </p:cNvPr>
          <p:cNvSpPr/>
          <p:nvPr/>
        </p:nvSpPr>
        <p:spPr>
          <a:xfrm>
            <a:off x="8780123" y="1615689"/>
            <a:ext cx="3380544" cy="46678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A69C582-D1FD-4DE0-A593-7E038AB3AB60}"/>
              </a:ext>
            </a:extLst>
          </p:cNvPr>
          <p:cNvSpPr txBox="1">
            <a:spLocks/>
          </p:cNvSpPr>
          <p:nvPr/>
        </p:nvSpPr>
        <p:spPr>
          <a:xfrm>
            <a:off x="551357" y="4395585"/>
            <a:ext cx="3151220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 err="1"/>
              <a:t>Shapelet</a:t>
            </a:r>
            <a:r>
              <a:rPr lang="en-GB" sz="1600" dirty="0"/>
              <a:t> Transform Classifier (ST)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2014B7E-6776-464A-AB3B-9A77C9864AE7}"/>
              </a:ext>
            </a:extLst>
          </p:cNvPr>
          <p:cNvSpPr txBox="1">
            <a:spLocks/>
          </p:cNvSpPr>
          <p:nvPr/>
        </p:nvSpPr>
        <p:spPr>
          <a:xfrm>
            <a:off x="384608" y="4052824"/>
            <a:ext cx="3255943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dirty="0" err="1">
                <a:solidFill>
                  <a:srgbClr val="FF0000"/>
                </a:solidFill>
              </a:rPr>
              <a:t>Shapelet</a:t>
            </a:r>
            <a:r>
              <a:rPr lang="en-GB" dirty="0">
                <a:solidFill>
                  <a:srgbClr val="FF0000"/>
                </a:solidFill>
              </a:rPr>
              <a:t>/kernel based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77684FB-9C3D-4A88-953B-9E52AE512235}"/>
              </a:ext>
            </a:extLst>
          </p:cNvPr>
          <p:cNvSpPr txBox="1">
            <a:spLocks/>
          </p:cNvSpPr>
          <p:nvPr/>
        </p:nvSpPr>
        <p:spPr>
          <a:xfrm>
            <a:off x="3868155" y="1612330"/>
            <a:ext cx="3255943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dirty="0">
                <a:solidFill>
                  <a:srgbClr val="00B050"/>
                </a:solidFill>
              </a:rPr>
              <a:t>Interval based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4C2F21A-E6D5-4138-81AA-F87C2DC01664}"/>
              </a:ext>
            </a:extLst>
          </p:cNvPr>
          <p:cNvSpPr txBox="1">
            <a:spLocks/>
          </p:cNvSpPr>
          <p:nvPr/>
        </p:nvSpPr>
        <p:spPr>
          <a:xfrm>
            <a:off x="618621" y="1643118"/>
            <a:ext cx="3255943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dirty="0">
                <a:solidFill>
                  <a:srgbClr val="FFC000"/>
                </a:solidFill>
              </a:rPr>
              <a:t>Distance based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682B2D5-4285-4141-B00A-D7F7CEB73060}"/>
              </a:ext>
            </a:extLst>
          </p:cNvPr>
          <p:cNvSpPr txBox="1">
            <a:spLocks/>
          </p:cNvSpPr>
          <p:nvPr/>
        </p:nvSpPr>
        <p:spPr>
          <a:xfrm>
            <a:off x="3858563" y="4043300"/>
            <a:ext cx="3255943" cy="51114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dirty="0">
                <a:solidFill>
                  <a:srgbClr val="0070C0"/>
                </a:solidFill>
              </a:rPr>
              <a:t>Dictionary based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B0B3B6F-0BAD-4A0A-97CF-0C44F6C0EBEC}"/>
              </a:ext>
            </a:extLst>
          </p:cNvPr>
          <p:cNvSpPr txBox="1">
            <a:spLocks/>
          </p:cNvSpPr>
          <p:nvPr/>
        </p:nvSpPr>
        <p:spPr>
          <a:xfrm>
            <a:off x="8702110" y="1615689"/>
            <a:ext cx="3255943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dirty="0">
                <a:solidFill>
                  <a:schemeClr val="tx1"/>
                </a:solidFill>
              </a:rPr>
              <a:t>Hybrids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011B000-7031-4568-812A-F8EBF34E5E7F}"/>
              </a:ext>
            </a:extLst>
          </p:cNvPr>
          <p:cNvSpPr txBox="1">
            <a:spLocks/>
          </p:cNvSpPr>
          <p:nvPr/>
        </p:nvSpPr>
        <p:spPr>
          <a:xfrm>
            <a:off x="524805" y="5016680"/>
            <a:ext cx="2954845" cy="7459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/>
              <a:t>ROCKET/</a:t>
            </a:r>
            <a:r>
              <a:rPr lang="en-GB" sz="1600" dirty="0" err="1"/>
              <a:t>MiniROCKET</a:t>
            </a:r>
            <a:r>
              <a:rPr lang="en-GB" sz="1600" dirty="0"/>
              <a:t>/ </a:t>
            </a:r>
            <a:r>
              <a:rPr lang="en-GB" sz="1600" dirty="0" err="1"/>
              <a:t>MultiROCKET</a:t>
            </a:r>
            <a:r>
              <a:rPr lang="en-GB" sz="1600" dirty="0"/>
              <a:t>/ Arsenal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FC3A026-6267-4746-9246-E6AB4CD14BDA}"/>
              </a:ext>
            </a:extLst>
          </p:cNvPr>
          <p:cNvSpPr txBox="1">
            <a:spLocks/>
          </p:cNvSpPr>
          <p:nvPr/>
        </p:nvSpPr>
        <p:spPr>
          <a:xfrm>
            <a:off x="3897398" y="4395585"/>
            <a:ext cx="3082395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/>
              <a:t>Bag of SFA Symbols (BOSS)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59EFFAC5-C86C-4D86-912F-863A5EEDDDBA}"/>
              </a:ext>
            </a:extLst>
          </p:cNvPr>
          <p:cNvSpPr txBox="1">
            <a:spLocks/>
          </p:cNvSpPr>
          <p:nvPr/>
        </p:nvSpPr>
        <p:spPr>
          <a:xfrm>
            <a:off x="3914001" y="4769819"/>
            <a:ext cx="3380544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/>
              <a:t>Contractable BOSS (</a:t>
            </a:r>
            <a:r>
              <a:rPr lang="en-GB" sz="1600" dirty="0" err="1"/>
              <a:t>cBOSS</a:t>
            </a:r>
            <a:r>
              <a:rPr lang="en-GB" sz="1600" dirty="0"/>
              <a:t>)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9E851453-8581-4C84-8264-DF02D0C7151F}"/>
              </a:ext>
            </a:extLst>
          </p:cNvPr>
          <p:cNvSpPr txBox="1">
            <a:spLocks/>
          </p:cNvSpPr>
          <p:nvPr/>
        </p:nvSpPr>
        <p:spPr>
          <a:xfrm>
            <a:off x="3923788" y="5122104"/>
            <a:ext cx="1330189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/>
              <a:t>WEASEL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734C9197-4F8D-4473-BC62-E5F1D106836D}"/>
              </a:ext>
            </a:extLst>
          </p:cNvPr>
          <p:cNvSpPr txBox="1">
            <a:spLocks/>
          </p:cNvSpPr>
          <p:nvPr/>
        </p:nvSpPr>
        <p:spPr>
          <a:xfrm>
            <a:off x="618621" y="2700809"/>
            <a:ext cx="2721349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/>
              <a:t>Elastic Ensemble (EE)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E250633C-FD02-42C0-A175-ECAAD6D045B1}"/>
              </a:ext>
            </a:extLst>
          </p:cNvPr>
          <p:cNvSpPr txBox="1">
            <a:spLocks/>
          </p:cNvSpPr>
          <p:nvPr/>
        </p:nvSpPr>
        <p:spPr>
          <a:xfrm>
            <a:off x="618621" y="3198918"/>
            <a:ext cx="2317909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/>
              <a:t>Proximity Forest (PF)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705FAA3-BDA1-4EFF-9D9A-AAC36D1F702D}"/>
              </a:ext>
            </a:extLst>
          </p:cNvPr>
          <p:cNvSpPr txBox="1">
            <a:spLocks/>
          </p:cNvSpPr>
          <p:nvPr/>
        </p:nvSpPr>
        <p:spPr>
          <a:xfrm>
            <a:off x="3801098" y="2049432"/>
            <a:ext cx="3193525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/>
              <a:t>Time Series Forest (TSF)</a:t>
            </a: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BC584B52-F914-4E2C-BA88-DA3D0040426B}"/>
              </a:ext>
            </a:extLst>
          </p:cNvPr>
          <p:cNvSpPr txBox="1">
            <a:spLocks/>
          </p:cNvSpPr>
          <p:nvPr/>
        </p:nvSpPr>
        <p:spPr>
          <a:xfrm>
            <a:off x="3814186" y="2956382"/>
            <a:ext cx="3330463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/>
              <a:t>Canonical Interval Forest (CIF)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B186ABF4-A435-4D2A-AE9A-7B0249A27770}"/>
              </a:ext>
            </a:extLst>
          </p:cNvPr>
          <p:cNvSpPr txBox="1">
            <a:spLocks/>
          </p:cNvSpPr>
          <p:nvPr/>
        </p:nvSpPr>
        <p:spPr>
          <a:xfrm>
            <a:off x="3824132" y="2408929"/>
            <a:ext cx="3211536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/>
              <a:t>Random Interval Spectral Ensemble (RISE)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8B4B85-3D49-4ED3-9267-9777672B4E44}"/>
              </a:ext>
            </a:extLst>
          </p:cNvPr>
          <p:cNvSpPr/>
          <p:nvPr/>
        </p:nvSpPr>
        <p:spPr>
          <a:xfrm>
            <a:off x="9038973" y="2082584"/>
            <a:ext cx="2795205" cy="99753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2C893AC0-2E3C-4A67-9CF3-7CC679AE71E6}"/>
              </a:ext>
            </a:extLst>
          </p:cNvPr>
          <p:cNvSpPr txBox="1">
            <a:spLocks/>
          </p:cNvSpPr>
          <p:nvPr/>
        </p:nvSpPr>
        <p:spPr>
          <a:xfrm>
            <a:off x="8904724" y="2195507"/>
            <a:ext cx="3255943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dirty="0">
                <a:solidFill>
                  <a:schemeClr val="tx1"/>
                </a:solidFill>
              </a:rPr>
              <a:t>TS-CHIEF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50E1D5-CCE9-431B-9405-5AAAFB3567D2}"/>
              </a:ext>
            </a:extLst>
          </p:cNvPr>
          <p:cNvSpPr/>
          <p:nvPr/>
        </p:nvSpPr>
        <p:spPr>
          <a:xfrm>
            <a:off x="9038973" y="3252808"/>
            <a:ext cx="2795205" cy="99753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72FF4B9F-DA76-4571-AA85-2328D0B40AE9}"/>
              </a:ext>
            </a:extLst>
          </p:cNvPr>
          <p:cNvSpPr txBox="1">
            <a:spLocks/>
          </p:cNvSpPr>
          <p:nvPr/>
        </p:nvSpPr>
        <p:spPr>
          <a:xfrm>
            <a:off x="8922149" y="3276626"/>
            <a:ext cx="3255943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dirty="0">
                <a:solidFill>
                  <a:schemeClr val="tx1"/>
                </a:solidFill>
              </a:rPr>
              <a:t>HC1</a:t>
            </a:r>
          </a:p>
        </p:txBody>
      </p:sp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0BAAF669-22C4-4834-9A9E-2D9E94A8AE91}"/>
              </a:ext>
            </a:extLst>
          </p:cNvPr>
          <p:cNvSpPr txBox="1">
            <a:spLocks/>
          </p:cNvSpPr>
          <p:nvPr/>
        </p:nvSpPr>
        <p:spPr>
          <a:xfrm>
            <a:off x="9958447" y="3386829"/>
            <a:ext cx="3255943" cy="51114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 err="1">
                <a:solidFill>
                  <a:srgbClr val="0070C0"/>
                </a:solidFill>
              </a:rPr>
              <a:t>cBOSS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9E0BA18F-F354-4485-8ED6-3A985A77C2E2}"/>
              </a:ext>
            </a:extLst>
          </p:cNvPr>
          <p:cNvSpPr txBox="1">
            <a:spLocks/>
          </p:cNvSpPr>
          <p:nvPr/>
        </p:nvSpPr>
        <p:spPr>
          <a:xfrm>
            <a:off x="9427104" y="3414346"/>
            <a:ext cx="3255943" cy="51114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>
                <a:solidFill>
                  <a:srgbClr val="FF0000"/>
                </a:solidFill>
              </a:rPr>
              <a:t>ST</a:t>
            </a:r>
          </a:p>
        </p:txBody>
      </p:sp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999EB17D-4182-4D7D-9F6E-8764B1230474}"/>
              </a:ext>
            </a:extLst>
          </p:cNvPr>
          <p:cNvSpPr txBox="1">
            <a:spLocks/>
          </p:cNvSpPr>
          <p:nvPr/>
        </p:nvSpPr>
        <p:spPr>
          <a:xfrm>
            <a:off x="9427105" y="3751576"/>
            <a:ext cx="3255943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>
                <a:solidFill>
                  <a:srgbClr val="00B050"/>
                </a:solidFill>
              </a:rPr>
              <a:t>TSF</a:t>
            </a:r>
          </a:p>
          <a:p>
            <a:pPr marL="114300" indent="0">
              <a:buFont typeface="Arial"/>
              <a:buNone/>
            </a:pPr>
            <a:endParaRPr lang="en-GB" sz="1600" dirty="0">
              <a:solidFill>
                <a:srgbClr val="00B050"/>
              </a:solidFill>
            </a:endParaRPr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B294C532-6785-4223-8463-CE3CACF89FD4}"/>
              </a:ext>
            </a:extLst>
          </p:cNvPr>
          <p:cNvSpPr txBox="1">
            <a:spLocks/>
          </p:cNvSpPr>
          <p:nvPr/>
        </p:nvSpPr>
        <p:spPr>
          <a:xfrm>
            <a:off x="9999456" y="3751575"/>
            <a:ext cx="3255943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>
                <a:solidFill>
                  <a:srgbClr val="00B050"/>
                </a:solidFill>
              </a:rPr>
              <a:t>RISE</a:t>
            </a:r>
          </a:p>
        </p:txBody>
      </p:sp>
      <p:sp>
        <p:nvSpPr>
          <p:cNvPr id="41" name="Text Placeholder 1">
            <a:extLst>
              <a:ext uri="{FF2B5EF4-FFF2-40B4-BE49-F238E27FC236}">
                <a16:creationId xmlns:a16="http://schemas.microsoft.com/office/drawing/2014/main" id="{253D60A6-EE61-4BC4-9006-37F03D5B34F7}"/>
              </a:ext>
            </a:extLst>
          </p:cNvPr>
          <p:cNvSpPr txBox="1">
            <a:spLocks/>
          </p:cNvSpPr>
          <p:nvPr/>
        </p:nvSpPr>
        <p:spPr>
          <a:xfrm>
            <a:off x="9526968" y="2591188"/>
            <a:ext cx="3255943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>
                <a:solidFill>
                  <a:srgbClr val="FFC000"/>
                </a:solidFill>
              </a:rPr>
              <a:t>EE</a:t>
            </a:r>
          </a:p>
        </p:txBody>
      </p:sp>
      <p:sp>
        <p:nvSpPr>
          <p:cNvPr id="42" name="Text Placeholder 1">
            <a:extLst>
              <a:ext uri="{FF2B5EF4-FFF2-40B4-BE49-F238E27FC236}">
                <a16:creationId xmlns:a16="http://schemas.microsoft.com/office/drawing/2014/main" id="{CDD78832-69C6-4834-B5F5-A77EB561D1EC}"/>
              </a:ext>
            </a:extLst>
          </p:cNvPr>
          <p:cNvSpPr txBox="1">
            <a:spLocks/>
          </p:cNvSpPr>
          <p:nvPr/>
        </p:nvSpPr>
        <p:spPr>
          <a:xfrm>
            <a:off x="10033012" y="2213012"/>
            <a:ext cx="3255943" cy="51114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>
                <a:solidFill>
                  <a:srgbClr val="0070C0"/>
                </a:solidFill>
              </a:rPr>
              <a:t>BOSS</a:t>
            </a: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2C65E5F4-162C-42F2-BCCC-0B34D2B9ADDE}"/>
              </a:ext>
            </a:extLst>
          </p:cNvPr>
          <p:cNvSpPr txBox="1">
            <a:spLocks/>
          </p:cNvSpPr>
          <p:nvPr/>
        </p:nvSpPr>
        <p:spPr>
          <a:xfrm>
            <a:off x="10074020" y="2573683"/>
            <a:ext cx="3255943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>
                <a:solidFill>
                  <a:srgbClr val="00B050"/>
                </a:solidFill>
              </a:rPr>
              <a:t>RISE</a:t>
            </a:r>
          </a:p>
        </p:txBody>
      </p: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3A46DBFB-037D-BE60-9CA5-D18918DF2109}"/>
              </a:ext>
            </a:extLst>
          </p:cNvPr>
          <p:cNvSpPr txBox="1">
            <a:spLocks/>
          </p:cNvSpPr>
          <p:nvPr/>
        </p:nvSpPr>
        <p:spPr>
          <a:xfrm>
            <a:off x="3930394" y="5502821"/>
            <a:ext cx="3388422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/>
              <a:t>Temporal Dictionary Ensemble(TDE)</a:t>
            </a:r>
          </a:p>
        </p:txBody>
      </p:sp>
      <p:sp>
        <p:nvSpPr>
          <p:cNvPr id="45" name="Text Placeholder 1">
            <a:extLst>
              <a:ext uri="{FF2B5EF4-FFF2-40B4-BE49-F238E27FC236}">
                <a16:creationId xmlns:a16="http://schemas.microsoft.com/office/drawing/2014/main" id="{4B87D5F6-9895-FA24-DF18-09EDBBCF32B3}"/>
              </a:ext>
            </a:extLst>
          </p:cNvPr>
          <p:cNvSpPr txBox="1">
            <a:spLocks/>
          </p:cNvSpPr>
          <p:nvPr/>
        </p:nvSpPr>
        <p:spPr>
          <a:xfrm>
            <a:off x="3801098" y="3280994"/>
            <a:ext cx="3552927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/>
              <a:t>Diverse Representation CIF (</a:t>
            </a:r>
            <a:r>
              <a:rPr lang="en-GB" sz="1600" dirty="0" err="1"/>
              <a:t>DrCIF</a:t>
            </a:r>
            <a:r>
              <a:rPr lang="en-GB" sz="1600" dirty="0"/>
              <a:t>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0E6952E-9F7A-F7BD-A27F-2A072DC7EF20}"/>
              </a:ext>
            </a:extLst>
          </p:cNvPr>
          <p:cNvSpPr/>
          <p:nvPr/>
        </p:nvSpPr>
        <p:spPr>
          <a:xfrm>
            <a:off x="9038973" y="4518896"/>
            <a:ext cx="2795205" cy="99753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8" name="Text Placeholder 1">
            <a:extLst>
              <a:ext uri="{FF2B5EF4-FFF2-40B4-BE49-F238E27FC236}">
                <a16:creationId xmlns:a16="http://schemas.microsoft.com/office/drawing/2014/main" id="{A721F8E7-461C-4634-77B7-EC694B72D513}"/>
              </a:ext>
            </a:extLst>
          </p:cNvPr>
          <p:cNvSpPr txBox="1">
            <a:spLocks/>
          </p:cNvSpPr>
          <p:nvPr/>
        </p:nvSpPr>
        <p:spPr>
          <a:xfrm>
            <a:off x="8922149" y="4668078"/>
            <a:ext cx="3255943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dirty="0">
                <a:solidFill>
                  <a:schemeClr val="tx1"/>
                </a:solidFill>
              </a:rPr>
              <a:t>HC2</a:t>
            </a:r>
          </a:p>
        </p:txBody>
      </p:sp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DEB1B647-5EB2-F0A4-65B0-B1DED9DC8217}"/>
              </a:ext>
            </a:extLst>
          </p:cNvPr>
          <p:cNvSpPr txBox="1">
            <a:spLocks/>
          </p:cNvSpPr>
          <p:nvPr/>
        </p:nvSpPr>
        <p:spPr>
          <a:xfrm>
            <a:off x="9431926" y="4767139"/>
            <a:ext cx="3255943" cy="51114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>
                <a:solidFill>
                  <a:srgbClr val="FF0000"/>
                </a:solidFill>
              </a:rPr>
              <a:t>STC</a:t>
            </a:r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A789C902-1159-AA71-D3C2-A04C25E527D0}"/>
              </a:ext>
            </a:extLst>
          </p:cNvPr>
          <p:cNvSpPr txBox="1">
            <a:spLocks/>
          </p:cNvSpPr>
          <p:nvPr/>
        </p:nvSpPr>
        <p:spPr>
          <a:xfrm>
            <a:off x="9431927" y="5104369"/>
            <a:ext cx="3255943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 err="1">
                <a:solidFill>
                  <a:srgbClr val="00B050"/>
                </a:solidFill>
              </a:rPr>
              <a:t>DrCIF</a:t>
            </a:r>
            <a:endParaRPr lang="en-GB" sz="1600" dirty="0">
              <a:solidFill>
                <a:srgbClr val="00B050"/>
              </a:solidFill>
            </a:endParaRPr>
          </a:p>
          <a:p>
            <a:pPr marL="114300" indent="0">
              <a:buFont typeface="Arial"/>
              <a:buNone/>
            </a:pPr>
            <a:endParaRPr lang="en-GB" sz="1600" dirty="0">
              <a:solidFill>
                <a:srgbClr val="00B050"/>
              </a:solidFill>
            </a:endParaRPr>
          </a:p>
        </p:txBody>
      </p:sp>
      <p:sp>
        <p:nvSpPr>
          <p:cNvPr id="51" name="Text Placeholder 1">
            <a:extLst>
              <a:ext uri="{FF2B5EF4-FFF2-40B4-BE49-F238E27FC236}">
                <a16:creationId xmlns:a16="http://schemas.microsoft.com/office/drawing/2014/main" id="{54DF9F4E-FB83-F55F-48FC-B725E6BF1D80}"/>
              </a:ext>
            </a:extLst>
          </p:cNvPr>
          <p:cNvSpPr txBox="1">
            <a:spLocks/>
          </p:cNvSpPr>
          <p:nvPr/>
        </p:nvSpPr>
        <p:spPr>
          <a:xfrm>
            <a:off x="10033012" y="4731166"/>
            <a:ext cx="3255943" cy="51114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>
                <a:solidFill>
                  <a:srgbClr val="0070C0"/>
                </a:solidFill>
              </a:rPr>
              <a:t>TDE</a:t>
            </a:r>
          </a:p>
        </p:txBody>
      </p:sp>
      <p:sp>
        <p:nvSpPr>
          <p:cNvPr id="52" name="Text Placeholder 1">
            <a:extLst>
              <a:ext uri="{FF2B5EF4-FFF2-40B4-BE49-F238E27FC236}">
                <a16:creationId xmlns:a16="http://schemas.microsoft.com/office/drawing/2014/main" id="{2F8D363B-D6B7-3B70-3BD5-E1BB98A99091}"/>
              </a:ext>
            </a:extLst>
          </p:cNvPr>
          <p:cNvSpPr txBox="1">
            <a:spLocks/>
          </p:cNvSpPr>
          <p:nvPr/>
        </p:nvSpPr>
        <p:spPr>
          <a:xfrm>
            <a:off x="10074021" y="5095912"/>
            <a:ext cx="3255943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>
                <a:solidFill>
                  <a:srgbClr val="00B050"/>
                </a:solidFill>
              </a:rPr>
              <a:t>Arsenal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A6C12A-79B9-E6DB-44BA-570BFD39BF26}"/>
              </a:ext>
            </a:extLst>
          </p:cNvPr>
          <p:cNvSpPr/>
          <p:nvPr/>
        </p:nvSpPr>
        <p:spPr>
          <a:xfrm>
            <a:off x="7448292" y="1639430"/>
            <a:ext cx="1207956" cy="4644122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D94C32-95C0-C5A2-2E82-9C624B5E491C}"/>
              </a:ext>
            </a:extLst>
          </p:cNvPr>
          <p:cNvSpPr txBox="1"/>
          <p:nvPr/>
        </p:nvSpPr>
        <p:spPr>
          <a:xfrm>
            <a:off x="7495276" y="1678838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Deep</a:t>
            </a:r>
          </a:p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Learning</a:t>
            </a:r>
          </a:p>
        </p:txBody>
      </p:sp>
      <p:sp>
        <p:nvSpPr>
          <p:cNvPr id="53" name="Text Placeholder 1">
            <a:extLst>
              <a:ext uri="{FF2B5EF4-FFF2-40B4-BE49-F238E27FC236}">
                <a16:creationId xmlns:a16="http://schemas.microsoft.com/office/drawing/2014/main" id="{689A151A-A586-2E94-2A48-D4BF0C44C17B}"/>
              </a:ext>
            </a:extLst>
          </p:cNvPr>
          <p:cNvSpPr txBox="1">
            <a:spLocks/>
          </p:cNvSpPr>
          <p:nvPr/>
        </p:nvSpPr>
        <p:spPr>
          <a:xfrm>
            <a:off x="7389185" y="2417441"/>
            <a:ext cx="1866718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/>
              <a:t>CNN</a:t>
            </a:r>
          </a:p>
          <a:p>
            <a:pPr marL="114300" indent="0">
              <a:buFont typeface="Arial"/>
              <a:buNone/>
            </a:pPr>
            <a:r>
              <a:rPr lang="en-GB" sz="1600" dirty="0"/>
              <a:t>FCN</a:t>
            </a:r>
          </a:p>
          <a:p>
            <a:pPr marL="114300" indent="0">
              <a:buFont typeface="Arial"/>
              <a:buNone/>
            </a:pPr>
            <a:r>
              <a:rPr lang="en-GB" sz="1600" dirty="0"/>
              <a:t>LSTM</a:t>
            </a:r>
          </a:p>
          <a:p>
            <a:pPr marL="114300" indent="0">
              <a:buFont typeface="Arial"/>
              <a:buNone/>
            </a:pPr>
            <a:r>
              <a:rPr lang="en-GB" sz="1600" dirty="0" err="1"/>
              <a:t>ResNet</a:t>
            </a:r>
            <a:endParaRPr lang="en-GB" sz="1600" dirty="0"/>
          </a:p>
          <a:p>
            <a:pPr marL="114300" indent="0">
              <a:buFont typeface="Arial"/>
              <a:buNone/>
            </a:pPr>
            <a:r>
              <a:rPr lang="en-GB" sz="1600" dirty="0" err="1"/>
              <a:t>TapNet</a:t>
            </a:r>
            <a:endParaRPr lang="en-GB" sz="1600" dirty="0"/>
          </a:p>
          <a:p>
            <a:pPr marL="114300" indent="0">
              <a:buFont typeface="Arial"/>
              <a:buNone/>
            </a:pPr>
            <a:r>
              <a:rPr lang="en-GB" sz="1600" dirty="0"/>
              <a:t>MCNN</a:t>
            </a:r>
          </a:p>
          <a:p>
            <a:pPr marL="114300" indent="0">
              <a:buFont typeface="Arial"/>
              <a:buNone/>
            </a:pPr>
            <a:r>
              <a:rPr lang="en-GB" sz="1600" dirty="0"/>
              <a:t>CNTC</a:t>
            </a:r>
          </a:p>
          <a:p>
            <a:pPr marL="114300" indent="0">
              <a:buFont typeface="Arial"/>
              <a:buNone/>
            </a:pPr>
            <a:r>
              <a:rPr lang="en-GB" sz="1600" dirty="0" err="1"/>
              <a:t>InceptionT</a:t>
            </a:r>
            <a:endParaRPr lang="en-GB" sz="1600" dirty="0"/>
          </a:p>
          <a:p>
            <a:pPr marL="114300" indent="0">
              <a:buFont typeface="Arial"/>
              <a:buNone/>
            </a:pPr>
            <a:r>
              <a:rPr lang="en-GB" sz="1600" dirty="0"/>
              <a:t>MCDCNN</a:t>
            </a:r>
          </a:p>
          <a:p>
            <a:pPr marL="114300" indent="0">
              <a:buFont typeface="Arial"/>
              <a:buNone/>
            </a:pPr>
            <a:r>
              <a:rPr lang="en-GB" sz="1600" dirty="0"/>
              <a:t>MLP</a:t>
            </a:r>
          </a:p>
          <a:p>
            <a:pPr marL="114300" indent="0">
              <a:buFont typeface="Arial"/>
              <a:buNone/>
            </a:pPr>
            <a:r>
              <a:rPr lang="en-GB" sz="1600" dirty="0"/>
              <a:t>MACNN</a:t>
            </a:r>
          </a:p>
          <a:p>
            <a:pPr marL="114300" indent="0">
              <a:buFont typeface="Arial"/>
              <a:buNone/>
            </a:pPr>
            <a:r>
              <a:rPr lang="en-GB" sz="1600" dirty="0"/>
              <a:t>TLENET</a:t>
            </a:r>
          </a:p>
          <a:p>
            <a:pPr marL="114300" indent="0">
              <a:buFont typeface="Arial"/>
              <a:buNone/>
            </a:pPr>
            <a:r>
              <a:rPr lang="en-GB" sz="1600" dirty="0"/>
              <a:t>TWIESN</a:t>
            </a:r>
          </a:p>
        </p:txBody>
      </p:sp>
      <p:sp>
        <p:nvSpPr>
          <p:cNvPr id="54" name="Text Placeholder 1">
            <a:extLst>
              <a:ext uri="{FF2B5EF4-FFF2-40B4-BE49-F238E27FC236}">
                <a16:creationId xmlns:a16="http://schemas.microsoft.com/office/drawing/2014/main" id="{5FCA44B9-8A88-11AF-F17F-21A569E42436}"/>
              </a:ext>
            </a:extLst>
          </p:cNvPr>
          <p:cNvSpPr txBox="1">
            <a:spLocks/>
          </p:cNvSpPr>
          <p:nvPr/>
        </p:nvSpPr>
        <p:spPr>
          <a:xfrm>
            <a:off x="605763" y="2264213"/>
            <a:ext cx="3046111" cy="51114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1600" dirty="0"/>
              <a:t>Dynamic time warping (DTW)</a:t>
            </a:r>
          </a:p>
        </p:txBody>
      </p:sp>
    </p:spTree>
    <p:extLst>
      <p:ext uri="{BB962C8B-B14F-4D97-AF65-F5344CB8AC3E}">
        <p14:creationId xmlns:p14="http://schemas.microsoft.com/office/powerpoint/2010/main" val="29632611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F86655-7DDA-4074-B8EC-4CEC9792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44" y="71527"/>
            <a:ext cx="8271200" cy="582879"/>
          </a:xfrm>
        </p:spPr>
        <p:txBody>
          <a:bodyPr/>
          <a:lstStyle/>
          <a:p>
            <a:r>
              <a:rPr lang="en-GB" dirty="0"/>
              <a:t>Time Series Classification (TSC) </a:t>
            </a:r>
            <a:br>
              <a:rPr lang="en-GB" dirty="0"/>
            </a:br>
            <a:r>
              <a:rPr lang="en-GB" dirty="0"/>
              <a:t>2000-2018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087BC15-3DBE-898D-2EDF-BCAAC70A207B}"/>
              </a:ext>
            </a:extLst>
          </p:cNvPr>
          <p:cNvSpPr/>
          <p:nvPr/>
        </p:nvSpPr>
        <p:spPr>
          <a:xfrm>
            <a:off x="0" y="3295650"/>
            <a:ext cx="12049125" cy="582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09FF69-5C39-19AF-9483-8A95541A5AE6}"/>
              </a:ext>
            </a:extLst>
          </p:cNvPr>
          <p:cNvSpPr txBox="1"/>
          <p:nvPr/>
        </p:nvSpPr>
        <p:spPr>
          <a:xfrm>
            <a:off x="76992" y="1320800"/>
            <a:ext cx="1597402" cy="16312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Distance based:</a:t>
            </a:r>
          </a:p>
          <a:p>
            <a:r>
              <a:rPr lang="en-GB" sz="2000" dirty="0"/>
              <a:t>1-NN DTW “hard to beat”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0C96C4-CD8D-D46C-ED1E-A75E2775EA6E}"/>
              </a:ext>
            </a:extLst>
          </p:cNvPr>
          <p:cNvSpPr txBox="1"/>
          <p:nvPr/>
        </p:nvSpPr>
        <p:spPr>
          <a:xfrm>
            <a:off x="152500" y="3975942"/>
            <a:ext cx="1560130" cy="2554545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Feature based </a:t>
            </a:r>
            <a:r>
              <a:rPr lang="en-GB" sz="2000" dirty="0" err="1"/>
              <a:t>algorithms:BOP</a:t>
            </a:r>
            <a:r>
              <a:rPr lang="en-GB" sz="2000" dirty="0"/>
              <a:t>, BOSS, TSF, TSBF, DTWF, ST etc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612F48-0DA5-B9A7-39BE-E08B802061FA}"/>
              </a:ext>
            </a:extLst>
          </p:cNvPr>
          <p:cNvSpPr txBox="1"/>
          <p:nvPr/>
        </p:nvSpPr>
        <p:spPr>
          <a:xfrm>
            <a:off x="1947488" y="4468581"/>
            <a:ext cx="1438275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UCR archive re-released with 85 datasets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344315-B63A-E8BA-54B5-0723C1ED2658}"/>
              </a:ext>
            </a:extLst>
          </p:cNvPr>
          <p:cNvSpPr txBox="1"/>
          <p:nvPr/>
        </p:nvSpPr>
        <p:spPr>
          <a:xfrm>
            <a:off x="9224521" y="2252137"/>
            <a:ext cx="23149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HIVE-COTE [4] new SOTA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C52219-809E-521F-4A15-269558775286}"/>
              </a:ext>
            </a:extLst>
          </p:cNvPr>
          <p:cNvSpPr txBox="1"/>
          <p:nvPr/>
        </p:nvSpPr>
        <p:spPr>
          <a:xfrm>
            <a:off x="1992513" y="1319049"/>
            <a:ext cx="1523959" cy="1015663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Elastic Ensemble [1]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770985-162E-76D9-3A75-7541AA297DE2}"/>
              </a:ext>
            </a:extLst>
          </p:cNvPr>
          <p:cNvSpPr txBox="1"/>
          <p:nvPr/>
        </p:nvSpPr>
        <p:spPr>
          <a:xfrm>
            <a:off x="3739635" y="1334748"/>
            <a:ext cx="2218776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The collective of transformation-based ensembles [2] flat-COTE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7538F-3AA1-6FB2-0687-8E7D4458C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474" y="3749949"/>
            <a:ext cx="5395993" cy="3068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27BF1E-99BC-7D1A-D650-92E2A6B89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246" y="-248856"/>
            <a:ext cx="4506787" cy="2402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0B4D12-AF67-1D6B-EA56-5481DEA32E8B}"/>
              </a:ext>
            </a:extLst>
          </p:cNvPr>
          <p:cNvSpPr txBox="1"/>
          <p:nvPr/>
        </p:nvSpPr>
        <p:spPr>
          <a:xfrm>
            <a:off x="2321610" y="344217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2015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86046E-327F-B080-E616-5F4CCFDAB0FE}"/>
              </a:ext>
            </a:extLst>
          </p:cNvPr>
          <p:cNvCxnSpPr>
            <a:cxnSpLocks/>
          </p:cNvCxnSpPr>
          <p:nvPr/>
        </p:nvCxnSpPr>
        <p:spPr>
          <a:xfrm>
            <a:off x="1904647" y="1920964"/>
            <a:ext cx="0" cy="348507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A3A7A36-95C9-2914-8E26-35EC8FF54678}"/>
              </a:ext>
            </a:extLst>
          </p:cNvPr>
          <p:cNvSpPr txBox="1"/>
          <p:nvPr/>
        </p:nvSpPr>
        <p:spPr>
          <a:xfrm>
            <a:off x="4319370" y="344694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2016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985637-D8F2-D36C-E3F2-4CBFC9A09B2E}"/>
              </a:ext>
            </a:extLst>
          </p:cNvPr>
          <p:cNvSpPr txBox="1"/>
          <p:nvPr/>
        </p:nvSpPr>
        <p:spPr>
          <a:xfrm>
            <a:off x="6874674" y="341472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2017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AA5714-1DE1-7604-0E77-4EE576D545E4}"/>
              </a:ext>
            </a:extLst>
          </p:cNvPr>
          <p:cNvSpPr txBox="1"/>
          <p:nvPr/>
        </p:nvSpPr>
        <p:spPr>
          <a:xfrm>
            <a:off x="10128177" y="344217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2018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34FA17-0FD9-44A6-4830-EC67A37FA550}"/>
              </a:ext>
            </a:extLst>
          </p:cNvPr>
          <p:cNvSpPr txBox="1"/>
          <p:nvPr/>
        </p:nvSpPr>
        <p:spPr>
          <a:xfrm>
            <a:off x="316775" y="342900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Up to 2014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2A2370D-7930-B126-37CA-F0D577B1EAFB}"/>
              </a:ext>
            </a:extLst>
          </p:cNvPr>
          <p:cNvCxnSpPr>
            <a:cxnSpLocks/>
          </p:cNvCxnSpPr>
          <p:nvPr/>
        </p:nvCxnSpPr>
        <p:spPr>
          <a:xfrm>
            <a:off x="3590925" y="1967536"/>
            <a:ext cx="0" cy="348507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C844FC2-58FD-40B1-C31D-0972C2B1906F}"/>
              </a:ext>
            </a:extLst>
          </p:cNvPr>
          <p:cNvCxnSpPr>
            <a:cxnSpLocks/>
          </p:cNvCxnSpPr>
          <p:nvPr/>
        </p:nvCxnSpPr>
        <p:spPr>
          <a:xfrm>
            <a:off x="6115050" y="1967536"/>
            <a:ext cx="0" cy="348507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FEB26F-4A95-A126-CA5D-DFA348E3CCED}"/>
              </a:ext>
            </a:extLst>
          </p:cNvPr>
          <p:cNvCxnSpPr>
            <a:cxnSpLocks/>
          </p:cNvCxnSpPr>
          <p:nvPr/>
        </p:nvCxnSpPr>
        <p:spPr>
          <a:xfrm>
            <a:off x="8835156" y="3083134"/>
            <a:ext cx="0" cy="92377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C2C8B47-F30B-5EC4-548A-213BC61F217F}"/>
              </a:ext>
            </a:extLst>
          </p:cNvPr>
          <p:cNvSpPr txBox="1"/>
          <p:nvPr/>
        </p:nvSpPr>
        <p:spPr>
          <a:xfrm>
            <a:off x="3676840" y="4050845"/>
            <a:ext cx="2308412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We conduct a comparative study (bake off) of 19 algorithms on 100 resamples of the new 85 datasets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367EDC-CC94-19C7-E7E9-9C4F264C34AC}"/>
              </a:ext>
            </a:extLst>
          </p:cNvPr>
          <p:cNvSpPr txBox="1"/>
          <p:nvPr/>
        </p:nvSpPr>
        <p:spPr>
          <a:xfrm>
            <a:off x="6181574" y="1920964"/>
            <a:ext cx="2442158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Bake off [3] finds nine better than DTW, and Flat-COTE SOTA</a:t>
            </a:r>
          </a:p>
        </p:txBody>
      </p:sp>
    </p:spTree>
    <p:extLst>
      <p:ext uri="{BB962C8B-B14F-4D97-AF65-F5344CB8AC3E}">
        <p14:creationId xmlns:p14="http://schemas.microsoft.com/office/powerpoint/2010/main" val="31041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6" grpId="0" animBg="1"/>
      <p:bldP spid="27" grpId="0" animBg="1"/>
      <p:bldP spid="16" grpId="0" animBg="1"/>
      <p:bldP spid="25" grpId="0" animBg="1"/>
      <p:bldP spid="2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F86655-7DDA-4074-B8EC-4CEC9792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969" y="67798"/>
            <a:ext cx="11360800" cy="582879"/>
          </a:xfrm>
        </p:spPr>
        <p:txBody>
          <a:bodyPr/>
          <a:lstStyle/>
          <a:p>
            <a:r>
              <a:rPr lang="en-GB" dirty="0"/>
              <a:t>TSC: recent progress 2018-2021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087BC15-3DBE-898D-2EDF-BCAAC70A207B}"/>
              </a:ext>
            </a:extLst>
          </p:cNvPr>
          <p:cNvSpPr/>
          <p:nvPr/>
        </p:nvSpPr>
        <p:spPr>
          <a:xfrm>
            <a:off x="-40163" y="3270626"/>
            <a:ext cx="12049125" cy="684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ACA6F2-DE6D-6A3F-57B7-F3C31D5B53C8}"/>
              </a:ext>
            </a:extLst>
          </p:cNvPr>
          <p:cNvSpPr txBox="1"/>
          <p:nvPr/>
        </p:nvSpPr>
        <p:spPr>
          <a:xfrm>
            <a:off x="48941" y="1947187"/>
            <a:ext cx="1666154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UCR Archive relaunched with 128 problems [5]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344315-B63A-E8BA-54B5-0723C1ED2658}"/>
              </a:ext>
            </a:extLst>
          </p:cNvPr>
          <p:cNvSpPr txBox="1"/>
          <p:nvPr/>
        </p:nvSpPr>
        <p:spPr>
          <a:xfrm>
            <a:off x="4080235" y="3932633"/>
            <a:ext cx="1695225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HIVE-COTE V1 (HC1) [9]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B716A2-DF2C-EECE-BDCA-CC82365903A8}"/>
              </a:ext>
            </a:extLst>
          </p:cNvPr>
          <p:cNvSpPr txBox="1"/>
          <p:nvPr/>
        </p:nvSpPr>
        <p:spPr>
          <a:xfrm>
            <a:off x="1979173" y="2801159"/>
            <a:ext cx="4005226" cy="4308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Kernel based ROCKET    [8]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61459F-A4CF-F588-3EA4-74BA8D4B9716}"/>
              </a:ext>
            </a:extLst>
          </p:cNvPr>
          <p:cNvSpPr txBox="1"/>
          <p:nvPr/>
        </p:nvSpPr>
        <p:spPr>
          <a:xfrm>
            <a:off x="36629" y="3886467"/>
            <a:ext cx="1666154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Deep learning bake off [6]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2E51B6-A749-1E35-15B8-396F1C3317FB}"/>
              </a:ext>
            </a:extLst>
          </p:cNvPr>
          <p:cNvSpPr txBox="1"/>
          <p:nvPr/>
        </p:nvSpPr>
        <p:spPr>
          <a:xfrm>
            <a:off x="8700" y="5232876"/>
            <a:ext cx="1589100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Deep learning: Inception Time [7]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09DFFF-8521-5961-008B-63E1A327CFF0}"/>
              </a:ext>
            </a:extLst>
          </p:cNvPr>
          <p:cNvSpPr txBox="1"/>
          <p:nvPr/>
        </p:nvSpPr>
        <p:spPr>
          <a:xfrm>
            <a:off x="6686659" y="3866633"/>
            <a:ext cx="4885338" cy="4308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Multivariate bake off [12]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7D33D8-30D2-B6FF-0785-13E8DCF4560D}"/>
              </a:ext>
            </a:extLst>
          </p:cNvPr>
          <p:cNvSpPr txBox="1"/>
          <p:nvPr/>
        </p:nvSpPr>
        <p:spPr>
          <a:xfrm>
            <a:off x="1827203" y="3886467"/>
            <a:ext cx="1957339" cy="7694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Tree based TS-CHIEF [7]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04F80F-8E3C-B9D2-A824-C51E85774FA2}"/>
              </a:ext>
            </a:extLst>
          </p:cNvPr>
          <p:cNvSpPr txBox="1"/>
          <p:nvPr/>
        </p:nvSpPr>
        <p:spPr>
          <a:xfrm>
            <a:off x="6661050" y="2791067"/>
            <a:ext cx="4910948" cy="4308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HIVE-COTE V2 (HC2) [11]</a:t>
            </a:r>
          </a:p>
        </p:txBody>
      </p:sp>
      <p:pic>
        <p:nvPicPr>
          <p:cNvPr id="40" name="Picture 3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25B069E-082B-CC7F-4F06-FCA7CCB82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94" y="5082361"/>
            <a:ext cx="4814916" cy="152340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ECED46E-DCB6-0E1B-6E13-E01E6DDD2305}"/>
              </a:ext>
            </a:extLst>
          </p:cNvPr>
          <p:cNvSpPr txBox="1"/>
          <p:nvPr/>
        </p:nvSpPr>
        <p:spPr>
          <a:xfrm>
            <a:off x="142874" y="3431711"/>
            <a:ext cx="1024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2019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F3D1E3-9F3F-EE3E-6BA4-8C22A67DBAE4}"/>
              </a:ext>
            </a:extLst>
          </p:cNvPr>
          <p:cNvSpPr txBox="1"/>
          <p:nvPr/>
        </p:nvSpPr>
        <p:spPr>
          <a:xfrm>
            <a:off x="3551793" y="3409198"/>
            <a:ext cx="1024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2020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B0E4DA-50BE-7DE9-52F0-377EBC456C57}"/>
              </a:ext>
            </a:extLst>
          </p:cNvPr>
          <p:cNvSpPr txBox="1"/>
          <p:nvPr/>
        </p:nvSpPr>
        <p:spPr>
          <a:xfrm>
            <a:off x="8220859" y="3397270"/>
            <a:ext cx="1024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2021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BB1F22-B754-2A56-7B63-6EEE78CAA48A}"/>
              </a:ext>
            </a:extLst>
          </p:cNvPr>
          <p:cNvCxnSpPr>
            <a:cxnSpLocks/>
          </p:cNvCxnSpPr>
          <p:nvPr/>
        </p:nvCxnSpPr>
        <p:spPr>
          <a:xfrm>
            <a:off x="1782839" y="2067547"/>
            <a:ext cx="0" cy="348507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483CEFA-1075-AAD4-FE42-E5839A2BF0B7}"/>
              </a:ext>
            </a:extLst>
          </p:cNvPr>
          <p:cNvCxnSpPr>
            <a:cxnSpLocks/>
          </p:cNvCxnSpPr>
          <p:nvPr/>
        </p:nvCxnSpPr>
        <p:spPr>
          <a:xfrm>
            <a:off x="6391329" y="2087643"/>
            <a:ext cx="0" cy="346498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A6EB3DA-E09E-B9B9-E774-74181C4B5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"/>
          <a:stretch/>
        </p:blipFill>
        <p:spPr>
          <a:xfrm>
            <a:off x="6755728" y="1199504"/>
            <a:ext cx="5482747" cy="15528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8E71CD5-5872-862D-5E5A-8F2598AF8949}"/>
              </a:ext>
            </a:extLst>
          </p:cNvPr>
          <p:cNvSpPr txBox="1"/>
          <p:nvPr/>
        </p:nvSpPr>
        <p:spPr>
          <a:xfrm>
            <a:off x="9812823" y="394790"/>
            <a:ext cx="2379177" cy="70788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500064"/>
                </a:solidFill>
              </a:rPr>
              <a:t>Univariate</a:t>
            </a:r>
          </a:p>
          <a:p>
            <a:r>
              <a:rPr lang="en-GB" sz="2000" b="1" dirty="0">
                <a:solidFill>
                  <a:srgbClr val="500064"/>
                </a:solidFill>
              </a:rPr>
              <a:t>(UCR archive 112)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A432885-4CB6-C647-4FD9-2D0870A24E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67" r="2597"/>
          <a:stretch/>
        </p:blipFill>
        <p:spPr>
          <a:xfrm>
            <a:off x="7035698" y="4473987"/>
            <a:ext cx="5060102" cy="184202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16EF1C3-4B8B-5441-8EB2-A78B6C050603}"/>
              </a:ext>
            </a:extLst>
          </p:cNvPr>
          <p:cNvSpPr txBox="1"/>
          <p:nvPr/>
        </p:nvSpPr>
        <p:spPr>
          <a:xfrm>
            <a:off x="1967879" y="2081402"/>
            <a:ext cx="4127156" cy="4308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Multivariate archive [10] (2020)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AFC574-D02E-3FCC-3931-88ADBB2EC7BB}"/>
              </a:ext>
            </a:extLst>
          </p:cNvPr>
          <p:cNvSpPr txBox="1"/>
          <p:nvPr/>
        </p:nvSpPr>
        <p:spPr>
          <a:xfrm>
            <a:off x="9873717" y="6109267"/>
            <a:ext cx="2222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500064"/>
                </a:solidFill>
              </a:rPr>
              <a:t>Multivariate</a:t>
            </a:r>
          </a:p>
          <a:p>
            <a:r>
              <a:rPr lang="en-GB" sz="2000" b="1" dirty="0">
                <a:solidFill>
                  <a:srgbClr val="500064"/>
                </a:solidFill>
              </a:rPr>
              <a:t>(UEA archive 26)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BD7A01-4F0B-5C8E-F189-919B91645E3E}"/>
              </a:ext>
            </a:extLst>
          </p:cNvPr>
          <p:cNvSpPr txBox="1"/>
          <p:nvPr/>
        </p:nvSpPr>
        <p:spPr>
          <a:xfrm>
            <a:off x="1938588" y="650677"/>
            <a:ext cx="4452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timeseriesclassification.com</a:t>
            </a:r>
          </a:p>
        </p:txBody>
      </p:sp>
    </p:spTree>
    <p:extLst>
      <p:ext uri="{BB962C8B-B14F-4D97-AF65-F5344CB8AC3E}">
        <p14:creationId xmlns:p14="http://schemas.microsoft.com/office/powerpoint/2010/main" val="427936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3" grpId="0" animBg="1"/>
      <p:bldP spid="35" grpId="0" animBg="1"/>
      <p:bldP spid="36" grpId="0" animBg="1"/>
      <p:bldP spid="39" grpId="0" animBg="1"/>
      <p:bldP spid="32" grpId="0" animBg="1"/>
      <p:bldP spid="41" grpId="0" animBg="1"/>
      <p:bldP spid="4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F86655-7DDA-4074-B8EC-4CEC9792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969" y="67798"/>
            <a:ext cx="11360800" cy="582879"/>
          </a:xfrm>
        </p:spPr>
        <p:txBody>
          <a:bodyPr/>
          <a:lstStyle/>
          <a:p>
            <a:r>
              <a:rPr lang="en-GB" dirty="0"/>
              <a:t>2022 onwards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087BC15-3DBE-898D-2EDF-BCAAC70A207B}"/>
              </a:ext>
            </a:extLst>
          </p:cNvPr>
          <p:cNvSpPr/>
          <p:nvPr/>
        </p:nvSpPr>
        <p:spPr>
          <a:xfrm>
            <a:off x="0" y="2815209"/>
            <a:ext cx="12049125" cy="684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ACA6F2-DE6D-6A3F-57B7-F3C31D5B53C8}"/>
              </a:ext>
            </a:extLst>
          </p:cNvPr>
          <p:cNvSpPr txBox="1"/>
          <p:nvPr/>
        </p:nvSpPr>
        <p:spPr>
          <a:xfrm>
            <a:off x="1882101" y="3463861"/>
            <a:ext cx="1921878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 err="1"/>
              <a:t>FreshPRINCE</a:t>
            </a:r>
            <a:endParaRPr lang="en-GB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61459F-A4CF-F588-3EA4-74BA8D4B9716}"/>
              </a:ext>
            </a:extLst>
          </p:cNvPr>
          <p:cNvSpPr txBox="1"/>
          <p:nvPr/>
        </p:nvSpPr>
        <p:spPr>
          <a:xfrm>
            <a:off x="92634" y="1847349"/>
            <a:ext cx="1666154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 err="1"/>
              <a:t>MultiRocket</a:t>
            </a:r>
            <a:endParaRPr lang="en-GB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04F80F-8E3C-B9D2-A824-C51E85774FA2}"/>
              </a:ext>
            </a:extLst>
          </p:cNvPr>
          <p:cNvSpPr txBox="1"/>
          <p:nvPr/>
        </p:nvSpPr>
        <p:spPr>
          <a:xfrm>
            <a:off x="8947354" y="1405362"/>
            <a:ext cx="2069995" cy="4308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Bake off redux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CED46E-DCB6-0E1B-6E13-E01E6DDD2305}"/>
              </a:ext>
            </a:extLst>
          </p:cNvPr>
          <p:cNvSpPr txBox="1"/>
          <p:nvPr/>
        </p:nvSpPr>
        <p:spPr>
          <a:xfrm>
            <a:off x="1426540" y="2957943"/>
            <a:ext cx="1024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2022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F3D1E3-9F3F-EE3E-6BA4-8C22A67DBAE4}"/>
              </a:ext>
            </a:extLst>
          </p:cNvPr>
          <p:cNvSpPr txBox="1"/>
          <p:nvPr/>
        </p:nvSpPr>
        <p:spPr>
          <a:xfrm>
            <a:off x="5396408" y="2957557"/>
            <a:ext cx="1024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2023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B0E4DA-50BE-7DE9-52F0-377EBC456C57}"/>
              </a:ext>
            </a:extLst>
          </p:cNvPr>
          <p:cNvSpPr txBox="1"/>
          <p:nvPr/>
        </p:nvSpPr>
        <p:spPr>
          <a:xfrm>
            <a:off x="8724223" y="2951360"/>
            <a:ext cx="1024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2024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BB1F22-B754-2A56-7B63-6EEE78CAA48A}"/>
              </a:ext>
            </a:extLst>
          </p:cNvPr>
          <p:cNvCxnSpPr>
            <a:cxnSpLocks/>
          </p:cNvCxnSpPr>
          <p:nvPr/>
        </p:nvCxnSpPr>
        <p:spPr>
          <a:xfrm>
            <a:off x="4022084" y="1509526"/>
            <a:ext cx="0" cy="348507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483CEFA-1075-AAD4-FE42-E5839A2BF0B7}"/>
              </a:ext>
            </a:extLst>
          </p:cNvPr>
          <p:cNvCxnSpPr>
            <a:cxnSpLocks/>
          </p:cNvCxnSpPr>
          <p:nvPr/>
        </p:nvCxnSpPr>
        <p:spPr>
          <a:xfrm>
            <a:off x="7002218" y="1310623"/>
            <a:ext cx="0" cy="346498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ABD7A01-4F0B-5C8E-F189-919B91645E3E}"/>
              </a:ext>
            </a:extLst>
          </p:cNvPr>
          <p:cNvSpPr txBox="1"/>
          <p:nvPr/>
        </p:nvSpPr>
        <p:spPr>
          <a:xfrm>
            <a:off x="4605434" y="762047"/>
            <a:ext cx="4452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timeseriesclassification.com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E795B4-4BA5-FEC2-FF8B-EB3420716892}"/>
              </a:ext>
            </a:extLst>
          </p:cNvPr>
          <p:cNvSpPr txBox="1"/>
          <p:nvPr/>
        </p:nvSpPr>
        <p:spPr>
          <a:xfrm>
            <a:off x="4164958" y="1792985"/>
            <a:ext cx="158910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Hydra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8463A-2242-48AF-B89B-AE8F5294BC79}"/>
              </a:ext>
            </a:extLst>
          </p:cNvPr>
          <p:cNvSpPr txBox="1"/>
          <p:nvPr/>
        </p:nvSpPr>
        <p:spPr>
          <a:xfrm>
            <a:off x="7172632" y="1652080"/>
            <a:ext cx="1208223" cy="4308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QUANT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A44D9-43A0-2CB5-627C-C034F2B6754F}"/>
              </a:ext>
            </a:extLst>
          </p:cNvPr>
          <p:cNvSpPr txBox="1"/>
          <p:nvPr/>
        </p:nvSpPr>
        <p:spPr>
          <a:xfrm>
            <a:off x="4098839" y="3622562"/>
            <a:ext cx="1589100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WEASEL v2.0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A5659-FDE1-79A2-471A-31563F02BDE1}"/>
              </a:ext>
            </a:extLst>
          </p:cNvPr>
          <p:cNvSpPr txBox="1"/>
          <p:nvPr/>
        </p:nvSpPr>
        <p:spPr>
          <a:xfrm>
            <a:off x="106069" y="3463861"/>
            <a:ext cx="1666154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RDST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3091-5854-51EB-850C-56D59E10FACC}"/>
              </a:ext>
            </a:extLst>
          </p:cNvPr>
          <p:cNvSpPr txBox="1"/>
          <p:nvPr/>
        </p:nvSpPr>
        <p:spPr>
          <a:xfrm>
            <a:off x="2041038" y="1875363"/>
            <a:ext cx="1666154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 err="1"/>
              <a:t>MiniRocket</a:t>
            </a:r>
            <a:endParaRPr lang="en-GB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01573-3DF5-2334-A207-8C8D171FD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08" y="3941825"/>
            <a:ext cx="1172515" cy="882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6C6C8A-5E9E-FFEF-3B19-C806E5D420E7}"/>
              </a:ext>
            </a:extLst>
          </p:cNvPr>
          <p:cNvSpPr txBox="1"/>
          <p:nvPr/>
        </p:nvSpPr>
        <p:spPr>
          <a:xfrm>
            <a:off x="449515" y="6228603"/>
            <a:ext cx="8493339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i="1" dirty="0"/>
              <a:t>And of course a LOT of deep learning research ….. often self contained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CCF6E1-E616-8C58-2E0B-47D992463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264" y="1496859"/>
            <a:ext cx="1025541" cy="1042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EE315E-2791-9C15-9DDA-B007B1B27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745936" y="1435113"/>
            <a:ext cx="295102" cy="14170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46231C-8B6D-22E2-2AA0-8847AEDFAFD8}"/>
              </a:ext>
            </a:extLst>
          </p:cNvPr>
          <p:cNvSpPr txBox="1"/>
          <p:nvPr/>
        </p:nvSpPr>
        <p:spPr>
          <a:xfrm>
            <a:off x="485524" y="5697890"/>
            <a:ext cx="11059435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i="1" dirty="0"/>
              <a:t>Explainable, ordinal, multivariate, channel selection, scalable, streaming, applications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41679F-8BCB-296B-DDD8-F57CCE1DE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693" y="3500015"/>
            <a:ext cx="783077" cy="1118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999AD98-4512-3C53-958F-5EEA7E01E1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320" y="3712312"/>
            <a:ext cx="4244630" cy="18659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E8CD454-E07D-433A-5637-901507348B49}"/>
              </a:ext>
            </a:extLst>
          </p:cNvPr>
          <p:cNvSpPr txBox="1"/>
          <p:nvPr/>
        </p:nvSpPr>
        <p:spPr>
          <a:xfrm>
            <a:off x="8942854" y="2064137"/>
            <a:ext cx="2069995" cy="7694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30 new archive problems</a:t>
            </a:r>
          </a:p>
        </p:txBody>
      </p:sp>
    </p:spTree>
    <p:extLst>
      <p:ext uri="{BB962C8B-B14F-4D97-AF65-F5344CB8AC3E}">
        <p14:creationId xmlns:p14="http://schemas.microsoft.com/office/powerpoint/2010/main" val="60220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9" grpId="0" animBg="1"/>
      <p:bldP spid="2" grpId="0" animBg="1"/>
      <p:bldP spid="4" grpId="0" animBg="1"/>
      <p:bldP spid="5" grpId="0" animBg="1"/>
      <p:bldP spid="6" grpId="0" animBg="1"/>
      <p:bldP spid="7" grpId="0" animBg="1"/>
      <p:bldP spid="10" grpId="0" animBg="1"/>
      <p:bldP spid="13" grpId="0" animBg="1"/>
      <p:bldP spid="2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B02506-AF77-4952-8A23-4C6B9B91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</a:t>
            </a:r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A4C0237E-B854-422C-8B22-89CD6ACB88EA}"/>
              </a:ext>
            </a:extLst>
          </p:cNvPr>
          <p:cNvGraphicFramePr>
            <a:graphicFrameLocks noGrp="1"/>
          </p:cNvGraphicFramePr>
          <p:nvPr/>
        </p:nvGraphicFramePr>
        <p:xfrm>
          <a:off x="253676" y="1328715"/>
          <a:ext cx="7223449" cy="2830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1531">
                  <a:extLst>
                    <a:ext uri="{9D8B030D-6E8A-4147-A177-3AD203B41FA5}">
                      <a16:colId xmlns:a16="http://schemas.microsoft.com/office/drawing/2014/main" val="1945641595"/>
                    </a:ext>
                  </a:extLst>
                </a:gridCol>
                <a:gridCol w="2022554">
                  <a:extLst>
                    <a:ext uri="{9D8B030D-6E8A-4147-A177-3AD203B41FA5}">
                      <a16:colId xmlns:a16="http://schemas.microsoft.com/office/drawing/2014/main" val="256858663"/>
                    </a:ext>
                  </a:extLst>
                </a:gridCol>
                <a:gridCol w="1420603">
                  <a:extLst>
                    <a:ext uri="{9D8B030D-6E8A-4147-A177-3AD203B41FA5}">
                      <a16:colId xmlns:a16="http://schemas.microsoft.com/office/drawing/2014/main" val="4049184353"/>
                    </a:ext>
                  </a:extLst>
                </a:gridCol>
                <a:gridCol w="1468761">
                  <a:extLst>
                    <a:ext uri="{9D8B030D-6E8A-4147-A177-3AD203B41FA5}">
                      <a16:colId xmlns:a16="http://schemas.microsoft.com/office/drawing/2014/main" val="3205908757"/>
                    </a:ext>
                  </a:extLst>
                </a:gridCol>
              </a:tblGrid>
              <a:tr h="908857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Algorithm</a:t>
                      </a:r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Mean Accuracy Diff</a:t>
                      </a:r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HC2 Wins</a:t>
                      </a:r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HC2 Loses</a:t>
                      </a:r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048280"/>
                  </a:ext>
                </a:extLst>
              </a:tr>
              <a:tr h="395846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HC1</a:t>
                      </a: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-1.06%</a:t>
                      </a: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77</a:t>
                      </a: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29</a:t>
                      </a: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85009526"/>
                  </a:ext>
                </a:extLst>
              </a:tr>
              <a:tr h="424941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ROCKET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-2.49%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74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32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798273652"/>
                  </a:ext>
                </a:extLst>
              </a:tr>
              <a:tr h="641546">
                <a:tc>
                  <a:txBody>
                    <a:bodyPr/>
                    <a:lstStyle/>
                    <a:p>
                      <a:r>
                        <a:rPr lang="en-GB" sz="2000" dirty="0" err="1">
                          <a:solidFill>
                            <a:srgbClr val="500064"/>
                          </a:solidFill>
                        </a:rPr>
                        <a:t>InceptionTime</a:t>
                      </a:r>
                      <a:endParaRPr lang="en-GB" sz="2000" dirty="0">
                        <a:solidFill>
                          <a:srgbClr val="500064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-1.69%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82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25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66721761"/>
                  </a:ext>
                </a:extLst>
              </a:tr>
              <a:tr h="395846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TS-CHIEF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-1.36%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97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11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969095463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0329748-E8E4-4E27-9DDB-E9312E9BA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9" t="16970" r="24786" b="3333"/>
          <a:stretch/>
        </p:blipFill>
        <p:spPr>
          <a:xfrm>
            <a:off x="7735783" y="1184259"/>
            <a:ext cx="4040617" cy="3279884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F6C88436-951C-282D-21F5-5E218E99321A}"/>
              </a:ext>
            </a:extLst>
          </p:cNvPr>
          <p:cNvSpPr txBox="1">
            <a:spLocks/>
          </p:cNvSpPr>
          <p:nvPr/>
        </p:nvSpPr>
        <p:spPr>
          <a:xfrm>
            <a:off x="253676" y="181543"/>
            <a:ext cx="3834428" cy="58287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Is the Progress Real?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812F00-59D9-3884-36F4-30331210B6F2}"/>
              </a:ext>
            </a:extLst>
          </p:cNvPr>
          <p:cNvSpPr txBox="1"/>
          <p:nvPr/>
        </p:nvSpPr>
        <p:spPr>
          <a:xfrm>
            <a:off x="4405512" y="181543"/>
            <a:ext cx="70371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Performance on UCR datasets vs HC2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91B68E-377A-7172-6954-74725FF7F9CD}"/>
              </a:ext>
            </a:extLst>
          </p:cNvPr>
          <p:cNvSpPr txBox="1"/>
          <p:nvPr/>
        </p:nvSpPr>
        <p:spPr>
          <a:xfrm>
            <a:off x="3152532" y="4736792"/>
            <a:ext cx="86491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/>
              <a:t>On average, over 112 UCR problems,</a:t>
            </a:r>
          </a:p>
          <a:p>
            <a:r>
              <a:rPr lang="en-GB" sz="3200" dirty="0"/>
              <a:t>HC2 is 12.37% more accurate than 1-NN DTW </a:t>
            </a:r>
          </a:p>
          <a:p>
            <a:r>
              <a:rPr lang="en-GB" sz="3200" dirty="0"/>
              <a:t>(wins on 107, ties on 2, loses on 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1EE31-B4AC-501A-25E1-CC68FFC9E1E4}"/>
              </a:ext>
            </a:extLst>
          </p:cNvPr>
          <p:cNvSpPr txBox="1"/>
          <p:nvPr/>
        </p:nvSpPr>
        <p:spPr>
          <a:xfrm>
            <a:off x="30972" y="4739393"/>
            <a:ext cx="2709214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/>
              <a:t>HC2 average accuracy is 89.11%</a:t>
            </a:r>
          </a:p>
        </p:txBody>
      </p:sp>
    </p:spTree>
    <p:extLst>
      <p:ext uri="{BB962C8B-B14F-4D97-AF65-F5344CB8AC3E}">
        <p14:creationId xmlns:p14="http://schemas.microsoft.com/office/powerpoint/2010/main" val="249531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A7797B-41EC-A57C-B10A-58F951BC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89" y="74872"/>
            <a:ext cx="11360800" cy="1122300"/>
          </a:xfrm>
        </p:spPr>
        <p:txBody>
          <a:bodyPr/>
          <a:lstStyle/>
          <a:p>
            <a:r>
              <a:rPr lang="en-GB" sz="4000" dirty="0"/>
              <a:t>Are we all just overfitting the UCR archive?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4B99F2-ED30-F989-4314-EC016AC7B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9" y="1878410"/>
            <a:ext cx="4806292" cy="4885998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D0C76BFB-F570-A77A-B1C7-6FD434675232}"/>
              </a:ext>
            </a:extLst>
          </p:cNvPr>
          <p:cNvSpPr txBox="1">
            <a:spLocks/>
          </p:cNvSpPr>
          <p:nvPr/>
        </p:nvSpPr>
        <p:spPr>
          <a:xfrm>
            <a:off x="4040741" y="672932"/>
            <a:ext cx="8446998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400" dirty="0"/>
              <a:t>30 new datasets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01E4EFEF-A9CA-50C1-ED50-99FD015282A8}"/>
              </a:ext>
            </a:extLst>
          </p:cNvPr>
          <p:cNvSpPr txBox="1">
            <a:spLocks/>
          </p:cNvSpPr>
          <p:nvPr/>
        </p:nvSpPr>
        <p:spPr>
          <a:xfrm>
            <a:off x="3974066" y="3681421"/>
            <a:ext cx="8446998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400" dirty="0"/>
              <a:t>142 </a:t>
            </a:r>
            <a:r>
              <a:rPr lang="en-GB" sz="3400" dirty="0" err="1"/>
              <a:t>old+new</a:t>
            </a:r>
            <a:r>
              <a:rPr lang="en-GB" sz="3400" dirty="0"/>
              <a:t> datasets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3F8659-2623-D25F-EEF9-E7772E6FE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940" y="1502669"/>
            <a:ext cx="5562600" cy="2466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06D6D-0533-C14D-5D63-2AEFCD376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940" y="4515497"/>
            <a:ext cx="54292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526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mage result for scotch whiskey research institute">
            <a:extLst>
              <a:ext uri="{FF2B5EF4-FFF2-40B4-BE49-F238E27FC236}">
                <a16:creationId xmlns:a16="http://schemas.microsoft.com/office/drawing/2014/main" id="{455202D8-E8AC-4E0F-91E0-2B893B012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326" y="5441088"/>
            <a:ext cx="1568536" cy="141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8963570-C767-41B3-A8E5-8E5426810562}"/>
              </a:ext>
            </a:extLst>
          </p:cNvPr>
          <p:cNvSpPr txBox="1">
            <a:spLocks/>
          </p:cNvSpPr>
          <p:nvPr/>
        </p:nvSpPr>
        <p:spPr>
          <a:xfrm>
            <a:off x="5164236" y="1351620"/>
            <a:ext cx="5572389" cy="796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121920" tIns="60960" rIns="121920" bIns="60960" rtlCol="0">
            <a:noAutofit/>
          </a:bodyPr>
          <a:lstStyle>
            <a:lvl1pPr marL="288000" indent="-288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>
                <a:solidFill>
                  <a:srgbClr val="500064"/>
                </a:solidFill>
              </a:rPr>
              <a:t>Can we detect the methanol contents of spirits bottles non-invasively?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6ADAC2-1CF3-4B23-8EE3-9994D6824F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6" y="1360598"/>
            <a:ext cx="4123328" cy="231937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E12983A1-BED2-FA49-5717-EF27D60A8EB7}"/>
              </a:ext>
            </a:extLst>
          </p:cNvPr>
          <p:cNvSpPr txBox="1">
            <a:spLocks/>
          </p:cNvSpPr>
          <p:nvPr/>
        </p:nvSpPr>
        <p:spPr>
          <a:xfrm>
            <a:off x="280368" y="245121"/>
            <a:ext cx="9282191" cy="58287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Is the Progress Real?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60E5EC-3BCB-0D96-56C7-D0CF195F8DE3}"/>
              </a:ext>
            </a:extLst>
          </p:cNvPr>
          <p:cNvSpPr txBox="1"/>
          <p:nvPr/>
        </p:nvSpPr>
        <p:spPr>
          <a:xfrm>
            <a:off x="3989227" y="230583"/>
            <a:ext cx="79224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Case Study:  Detecting Fraudulent Alcohol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EEF4C7-7273-5B6C-5E84-0789CF980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429124"/>
            <a:ext cx="6208570" cy="2428875"/>
          </a:xfrm>
          <a:prstGeom prst="rect">
            <a:avLst/>
          </a:prstGeom>
        </p:spPr>
      </p:pic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C2EC3654-7C62-389A-689A-DE782ECC47C9}"/>
              </a:ext>
            </a:extLst>
          </p:cNvPr>
          <p:cNvGraphicFramePr>
            <a:graphicFrameLocks noGrp="1"/>
          </p:cNvGraphicFramePr>
          <p:nvPr/>
        </p:nvGraphicFramePr>
        <p:xfrm>
          <a:off x="6398931" y="1992929"/>
          <a:ext cx="5699931" cy="28721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4926">
                  <a:extLst>
                    <a:ext uri="{9D8B030D-6E8A-4147-A177-3AD203B41FA5}">
                      <a16:colId xmlns:a16="http://schemas.microsoft.com/office/drawing/2014/main" val="1945641595"/>
                    </a:ext>
                  </a:extLst>
                </a:gridCol>
                <a:gridCol w="2865005">
                  <a:extLst>
                    <a:ext uri="{9D8B030D-6E8A-4147-A177-3AD203B41FA5}">
                      <a16:colId xmlns:a16="http://schemas.microsoft.com/office/drawing/2014/main" val="256858663"/>
                    </a:ext>
                  </a:extLst>
                </a:gridCol>
              </a:tblGrid>
              <a:tr h="798906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Algorithm</a:t>
                      </a:r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Accuracy and standard error (LOBO)</a:t>
                      </a:r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048280"/>
                  </a:ext>
                </a:extLst>
              </a:tr>
              <a:tr h="508957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HC2</a:t>
                      </a: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63.82% +/- 2.72%</a:t>
                      </a: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85009526"/>
                  </a:ext>
                </a:extLst>
              </a:tr>
              <a:tr h="546365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ROCKET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52.72% +/- 2.69%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798273652"/>
                  </a:ext>
                </a:extLst>
              </a:tr>
              <a:tr h="508957">
                <a:tc>
                  <a:txBody>
                    <a:bodyPr/>
                    <a:lstStyle/>
                    <a:p>
                      <a:r>
                        <a:rPr lang="en-GB" sz="2000" dirty="0" err="1">
                          <a:solidFill>
                            <a:srgbClr val="500064"/>
                          </a:solidFill>
                        </a:rPr>
                        <a:t>InceptionTime</a:t>
                      </a:r>
                      <a:endParaRPr lang="en-GB" sz="2000" dirty="0">
                        <a:solidFill>
                          <a:srgbClr val="500064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44.93% +/- 2.67%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66721761"/>
                  </a:ext>
                </a:extLst>
              </a:tr>
              <a:tr h="508957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PLS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500064"/>
                          </a:solidFill>
                        </a:rPr>
                        <a:t>13.14% +/- 0.9%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969095463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302316A-EA76-4147-C877-37197185D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981" y="4865071"/>
            <a:ext cx="2868871" cy="18198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D08091-8F55-583E-E405-26A806EC7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598"/>
            <a:ext cx="763544" cy="8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263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167" t="32447" r="26167" b="43320"/>
          <a:stretch/>
        </p:blipFill>
        <p:spPr>
          <a:xfrm>
            <a:off x="1524001" y="2266325"/>
            <a:ext cx="7096015" cy="19767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20440" y="279571"/>
            <a:ext cx="565547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2800" dirty="0"/>
              <a:t>Application 2: Insect Classification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86" y="108450"/>
            <a:ext cx="2600325" cy="17333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21" y="975144"/>
            <a:ext cx="4762500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351" y="5049855"/>
            <a:ext cx="5203160" cy="1169967"/>
          </a:xfrm>
          <a:prstGeom prst="rect">
            <a:avLst/>
          </a:prstGeom>
        </p:spPr>
      </p:pic>
      <p:pic>
        <p:nvPicPr>
          <p:cNvPr id="2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6344890"/>
            <a:ext cx="2666175" cy="529597"/>
          </a:xfrm>
        </p:spPr>
      </p:pic>
      <p:pic>
        <p:nvPicPr>
          <p:cNvPr id="25" name="Picture 2" descr="http://www.solanomosquito.com/images/foulwa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62" y="4316463"/>
            <a:ext cx="836622" cy="11099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://www.solanomosquito.com/images/hous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00" y="5510481"/>
            <a:ext cx="826220" cy="11099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http://www.solanomosquito.com/images/encephalitis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406" y="4297751"/>
            <a:ext cx="828114" cy="11099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http://courtesypestcontrol.net/images/AedesAegypti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215" y="5499771"/>
            <a:ext cx="836622" cy="11099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Image result for Drosophila simulans illustra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97"/>
          <a:stretch/>
        </p:blipFill>
        <p:spPr bwMode="auto">
          <a:xfrm>
            <a:off x="9676036" y="4297752"/>
            <a:ext cx="826887" cy="11099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http://www.biology-resources.com/images/drosophila-big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702" y="5510482"/>
            <a:ext cx="826220" cy="110991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wn Arrow 7"/>
          <p:cNvSpPr/>
          <p:nvPr/>
        </p:nvSpPr>
        <p:spPr bwMode="auto">
          <a:xfrm>
            <a:off x="4453181" y="3828082"/>
            <a:ext cx="495945" cy="523935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sz="20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669511" y="5222698"/>
            <a:ext cx="1055704" cy="79480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sz="20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7312" y="5706608"/>
            <a:ext cx="612668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6000" dirty="0"/>
              <a:t>?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336" y="1841838"/>
            <a:ext cx="1590675" cy="1704975"/>
          </a:xfrm>
          <a:prstGeom prst="rect">
            <a:avLst/>
          </a:prstGeom>
        </p:spPr>
      </p:pic>
      <p:pic>
        <p:nvPicPr>
          <p:cNvPr id="32" name="Picture 6" descr="http://creativedesign.ucr.edu/images/ism/wordmark_big.gif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356" y="884140"/>
            <a:ext cx="2187994" cy="43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2015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0"/>
            <a:ext cx="5485544" cy="769196"/>
          </a:xfrm>
        </p:spPr>
        <p:txBody>
          <a:bodyPr/>
          <a:lstStyle/>
          <a:p>
            <a:r>
              <a:rPr lang="en-GB" sz="4000" dirty="0">
                <a:solidFill>
                  <a:schemeClr val="accent4">
                    <a:lumMod val="50000"/>
                  </a:schemeClr>
                </a:solidFill>
              </a:rPr>
              <a:t>Food Spectrographs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0136" y="672553"/>
            <a:ext cx="6788727" cy="518118"/>
          </a:xfrm>
        </p:spPr>
        <p:txBody>
          <a:bodyPr/>
          <a:lstStyle/>
          <a:p>
            <a:r>
              <a:rPr lang="en-GB" sz="3000" dirty="0">
                <a:solidFill>
                  <a:schemeClr val="bg1"/>
                </a:solidFill>
              </a:rPr>
              <a:t>Beef, Coffee, Ham, Meat, Olive Oil, Strawberry, Wine, Whisky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182" y="1807545"/>
            <a:ext cx="3942999" cy="2216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35" y="4231016"/>
            <a:ext cx="5485544" cy="23509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60" y="1765436"/>
            <a:ext cx="1692714" cy="11982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8" y="1797762"/>
            <a:ext cx="1101335" cy="1569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3F32D5-78D3-C015-C7CD-3D9E670AA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2606" y="4298694"/>
            <a:ext cx="1868970" cy="1684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FAA3E2-EC09-347B-8C0C-0131A24BB2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051" y="456256"/>
            <a:ext cx="4123328" cy="2319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FA76C1-5B48-85E0-7FB7-B964D3C33F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306" y="4342690"/>
            <a:ext cx="3098876" cy="14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92355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20439" y="279571"/>
            <a:ext cx="876859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2800" dirty="0"/>
              <a:t>Application 3: Detecting Explosives in Electric Devices</a:t>
            </a:r>
          </a:p>
        </p:txBody>
      </p:sp>
      <p:pic>
        <p:nvPicPr>
          <p:cNvPr id="18" name="Picture 17"/>
          <p:cNvPicPr/>
          <p:nvPr/>
        </p:nvPicPr>
        <p:blipFill>
          <a:blip r:embed="rId2" cstate="print"/>
          <a:srcRect l="-1036" b="-1849"/>
          <a:stretch>
            <a:fillRect/>
          </a:stretch>
        </p:blipFill>
        <p:spPr bwMode="auto">
          <a:xfrm>
            <a:off x="2150723" y="2058186"/>
            <a:ext cx="4680520" cy="351889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/>
          <p:nvPr/>
        </p:nvPicPr>
        <p:blipFill>
          <a:blip r:embed="rId3" cstate="print"/>
          <a:srcRect t="-232" r="-125" b="-2715"/>
          <a:stretch>
            <a:fillRect/>
          </a:stretch>
        </p:blipFill>
        <p:spPr bwMode="auto">
          <a:xfrm>
            <a:off x="2150723" y="825555"/>
            <a:ext cx="1341750" cy="149311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7" y="5418699"/>
            <a:ext cx="2943831" cy="1227140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 bwMode="auto">
          <a:xfrm>
            <a:off x="6806161" y="2690633"/>
            <a:ext cx="1055704" cy="79480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sz="20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8394101" y="4008298"/>
            <a:ext cx="495945" cy="523935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sz="200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25602" name="Picture 2" descr="Logo of the EPSRC, the Engineering and Physical Sciences Research Counci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262" y="874038"/>
            <a:ext cx="2612738" cy="1045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606" name="Picture 6" descr="Image result for bomb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234" y="5509270"/>
            <a:ext cx="1045998" cy="104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019959" y="2690633"/>
            <a:ext cx="2769031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600" dirty="0"/>
              <a:t>feature maps to time series</a:t>
            </a:r>
          </a:p>
        </p:txBody>
      </p:sp>
      <p:pic>
        <p:nvPicPr>
          <p:cNvPr id="31" name="Picture 6" descr="Image result for bomb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45" y="5509270"/>
            <a:ext cx="1045998" cy="104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&quot;No&quot; Symbol 11"/>
          <p:cNvSpPr/>
          <p:nvPr/>
        </p:nvSpPr>
        <p:spPr bwMode="auto">
          <a:xfrm>
            <a:off x="8890045" y="5509270"/>
            <a:ext cx="1045998" cy="562630"/>
          </a:xfrm>
          <a:prstGeom prst="noSmoking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sz="200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290533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4C0B9-A36F-DA6E-44A0-8E6FEB70E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CB20FF-E2C3-D3A0-8841-7557D8C70542}"/>
              </a:ext>
            </a:extLst>
          </p:cNvPr>
          <p:cNvSpPr/>
          <p:nvPr/>
        </p:nvSpPr>
        <p:spPr>
          <a:xfrm>
            <a:off x="6619459" y="269632"/>
            <a:ext cx="535983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2800" dirty="0"/>
              <a:t>Application: Classifying EEG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4B195-EC82-52C9-EB93-0B83E38D2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91140" cy="5211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2E599C-4F46-465C-CB5D-8F7CC5450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064" y="1858619"/>
            <a:ext cx="6137936" cy="28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2484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B02506-AF77-4952-8A23-4C6B9B91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TSC References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6D3B0-9F16-4EB7-E27B-C75600E82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604"/>
            <a:ext cx="6257925" cy="5534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E93C3-001F-60FA-E8F9-DEBF7EA40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480" y="1343095"/>
            <a:ext cx="5464210" cy="2502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CC04DC-5698-2CF6-D04D-180349BAF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480" y="3884278"/>
            <a:ext cx="5464210" cy="294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61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8">
            <a:extLst>
              <a:ext uri="{FF2B5EF4-FFF2-40B4-BE49-F238E27FC236}">
                <a16:creationId xmlns:a16="http://schemas.microsoft.com/office/drawing/2014/main" id="{D8911FE9-F43E-4C74-B3CD-1EF240DDF5CD}"/>
              </a:ext>
            </a:extLst>
          </p:cNvPr>
          <p:cNvSpPr/>
          <p:nvPr/>
        </p:nvSpPr>
        <p:spPr>
          <a:xfrm rot="21446773">
            <a:off x="1570592" y="2293796"/>
            <a:ext cx="7856792" cy="1092842"/>
          </a:xfrm>
          <a:custGeom>
            <a:avLst/>
            <a:gdLst>
              <a:gd name="connsiteX0" fmla="*/ 0 w 4214191"/>
              <a:gd name="connsiteY0" fmla="*/ 2346183 h 2671025"/>
              <a:gd name="connsiteX1" fmla="*/ 1113183 w 4214191"/>
              <a:gd name="connsiteY1" fmla="*/ 549 h 2671025"/>
              <a:gd name="connsiteX2" fmla="*/ 2206487 w 4214191"/>
              <a:gd name="connsiteY2" fmla="*/ 2525088 h 2671025"/>
              <a:gd name="connsiteX3" fmla="*/ 4214191 w 4214191"/>
              <a:gd name="connsiteY3" fmla="*/ 2147401 h 267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4191" h="2671025">
                <a:moveTo>
                  <a:pt x="0" y="2346183"/>
                </a:moveTo>
                <a:cubicBezTo>
                  <a:pt x="372717" y="1158457"/>
                  <a:pt x="745435" y="-29268"/>
                  <a:pt x="1113183" y="549"/>
                </a:cubicBezTo>
                <a:cubicBezTo>
                  <a:pt x="1480931" y="30366"/>
                  <a:pt x="1689652" y="2167279"/>
                  <a:pt x="2206487" y="2525088"/>
                </a:cubicBezTo>
                <a:cubicBezTo>
                  <a:pt x="2723322" y="2882897"/>
                  <a:pt x="3468756" y="2515149"/>
                  <a:pt x="4214191" y="2147401"/>
                </a:cubicBezTo>
              </a:path>
            </a:pathLst>
          </a:custGeom>
          <a:ln w="63500" cap="rnd">
            <a:solidFill>
              <a:srgbClr val="0070C0"/>
            </a:solidFill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00000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F86655-7DDA-4074-B8EC-4CEC9792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453" y="315175"/>
            <a:ext cx="7285094" cy="582879"/>
          </a:xfrm>
        </p:spPr>
        <p:txBody>
          <a:bodyPr/>
          <a:lstStyle/>
          <a:p>
            <a:r>
              <a:rPr lang="en-GB" sz="3600" dirty="0"/>
              <a:t>Time Series Classification (TSC)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8E9E52-08A3-4275-B8FE-E912341858C2}"/>
              </a:ext>
            </a:extLst>
          </p:cNvPr>
          <p:cNvGrpSpPr/>
          <p:nvPr/>
        </p:nvGrpSpPr>
        <p:grpSpPr>
          <a:xfrm>
            <a:off x="1528243" y="1882067"/>
            <a:ext cx="8847656" cy="4471270"/>
            <a:chOff x="844159" y="1082506"/>
            <a:chExt cx="7116472" cy="3236069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5D59145A-FC96-4944-908A-7E4810D883D9}"/>
                </a:ext>
              </a:extLst>
            </p:cNvPr>
            <p:cNvSpPr txBox="1">
              <a:spLocks/>
            </p:cNvSpPr>
            <p:nvPr/>
          </p:nvSpPr>
          <p:spPr>
            <a:xfrm>
              <a:off x="4291764" y="3090836"/>
              <a:ext cx="2139736" cy="581990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100000"/>
              </a:pPr>
              <a:r>
                <a:rPr lang="en-GB" sz="2000" i="1" dirty="0"/>
                <a:t>Classify </a:t>
              </a:r>
              <a:br>
                <a:rPr lang="en-GB" sz="2000" i="1" dirty="0"/>
              </a:br>
              <a:r>
                <a:rPr lang="en-GB" sz="2000" i="1" dirty="0"/>
                <a:t>unlabelled series</a:t>
              </a:r>
              <a:endParaRPr lang="en-US" sz="2000" dirty="0"/>
            </a:p>
          </p:txBody>
        </p:sp>
        <p:sp>
          <p:nvSpPr>
            <p:cNvPr id="6" name="Freeform 17">
              <a:extLst>
                <a:ext uri="{FF2B5EF4-FFF2-40B4-BE49-F238E27FC236}">
                  <a16:creationId xmlns:a16="http://schemas.microsoft.com/office/drawing/2014/main" id="{D9DD7A51-A396-4667-B8EE-F75C40ACD0AD}"/>
                </a:ext>
              </a:extLst>
            </p:cNvPr>
            <p:cNvSpPr/>
            <p:nvPr/>
          </p:nvSpPr>
          <p:spPr>
            <a:xfrm rot="423803">
              <a:off x="912354" y="3240473"/>
              <a:ext cx="6312861" cy="790184"/>
            </a:xfrm>
            <a:custGeom>
              <a:avLst/>
              <a:gdLst>
                <a:gd name="connsiteX0" fmla="*/ 0 w 8288594"/>
                <a:gd name="connsiteY0" fmla="*/ 1386577 h 1503118"/>
                <a:gd name="connsiteX1" fmla="*/ 2064775 w 8288594"/>
                <a:gd name="connsiteY1" fmla="*/ 228 h 1503118"/>
                <a:gd name="connsiteX2" fmla="*/ 3952568 w 8288594"/>
                <a:gd name="connsiteY2" fmla="*/ 1475067 h 1503118"/>
                <a:gd name="connsiteX3" fmla="*/ 8288594 w 8288594"/>
                <a:gd name="connsiteY3" fmla="*/ 826138 h 150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88594" h="1503118">
                  <a:moveTo>
                    <a:pt x="0" y="1386577"/>
                  </a:moveTo>
                  <a:cubicBezTo>
                    <a:pt x="703007" y="686028"/>
                    <a:pt x="1406014" y="-14520"/>
                    <a:pt x="2064775" y="228"/>
                  </a:cubicBezTo>
                  <a:cubicBezTo>
                    <a:pt x="2723536" y="14976"/>
                    <a:pt x="2915265" y="1337415"/>
                    <a:pt x="3952568" y="1475067"/>
                  </a:cubicBezTo>
                  <a:cubicBezTo>
                    <a:pt x="4989871" y="1612719"/>
                    <a:pt x="6639232" y="1219428"/>
                    <a:pt x="8288594" y="826138"/>
                  </a:cubicBezTo>
                </a:path>
              </a:pathLst>
            </a:custGeom>
            <a:ln w="63500"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100000"/>
              </a:pPr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605DECE-0133-4C2A-8B30-846F3A2C841E}"/>
                </a:ext>
              </a:extLst>
            </p:cNvPr>
            <p:cNvSpPr/>
            <p:nvPr/>
          </p:nvSpPr>
          <p:spPr>
            <a:xfrm rot="8625883">
              <a:off x="6194794" y="3046362"/>
              <a:ext cx="537160" cy="437015"/>
            </a:xfrm>
            <a:custGeom>
              <a:avLst/>
              <a:gdLst>
                <a:gd name="connsiteX0" fmla="*/ 3910 w 450950"/>
                <a:gd name="connsiteY0" fmla="*/ 0 h 660400"/>
                <a:gd name="connsiteX1" fmla="*/ 64870 w 450950"/>
                <a:gd name="connsiteY1" fmla="*/ 538480 h 660400"/>
                <a:gd name="connsiteX2" fmla="*/ 450950 w 450950"/>
                <a:gd name="connsiteY2" fmla="*/ 66040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950" h="660400">
                  <a:moveTo>
                    <a:pt x="3910" y="0"/>
                  </a:moveTo>
                  <a:cubicBezTo>
                    <a:pt x="-2864" y="214206"/>
                    <a:pt x="-9637" y="428413"/>
                    <a:pt x="64870" y="538480"/>
                  </a:cubicBezTo>
                  <a:cubicBezTo>
                    <a:pt x="139377" y="648547"/>
                    <a:pt x="295163" y="654473"/>
                    <a:pt x="450950" y="6604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100000"/>
              </a:pPr>
              <a:endParaRPr lang="en-GB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D4A1914-60E9-4B57-A028-6D9390463D23}"/>
                </a:ext>
              </a:extLst>
            </p:cNvPr>
            <p:cNvSpPr/>
            <p:nvPr/>
          </p:nvSpPr>
          <p:spPr>
            <a:xfrm>
              <a:off x="881009" y="1601092"/>
              <a:ext cx="6313494" cy="790941"/>
            </a:xfrm>
            <a:custGeom>
              <a:avLst/>
              <a:gdLst>
                <a:gd name="connsiteX0" fmla="*/ 0 w 4214191"/>
                <a:gd name="connsiteY0" fmla="*/ 2346183 h 2671025"/>
                <a:gd name="connsiteX1" fmla="*/ 1113183 w 4214191"/>
                <a:gd name="connsiteY1" fmla="*/ 549 h 2671025"/>
                <a:gd name="connsiteX2" fmla="*/ 2206487 w 4214191"/>
                <a:gd name="connsiteY2" fmla="*/ 2525088 h 2671025"/>
                <a:gd name="connsiteX3" fmla="*/ 4214191 w 4214191"/>
                <a:gd name="connsiteY3" fmla="*/ 2147401 h 267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14191" h="2671025">
                  <a:moveTo>
                    <a:pt x="0" y="2346183"/>
                  </a:moveTo>
                  <a:cubicBezTo>
                    <a:pt x="372717" y="1158457"/>
                    <a:pt x="745435" y="-29268"/>
                    <a:pt x="1113183" y="549"/>
                  </a:cubicBezTo>
                  <a:cubicBezTo>
                    <a:pt x="1480931" y="30366"/>
                    <a:pt x="1689652" y="2167279"/>
                    <a:pt x="2206487" y="2525088"/>
                  </a:cubicBezTo>
                  <a:cubicBezTo>
                    <a:pt x="2723322" y="2882897"/>
                    <a:pt x="3468756" y="2515149"/>
                    <a:pt x="4214191" y="2147401"/>
                  </a:cubicBezTo>
                </a:path>
              </a:pathLst>
            </a:custGeom>
            <a:ln w="63500" cap="rnd">
              <a:solidFill>
                <a:srgbClr val="0070C0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100000"/>
              </a:pPr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AF270A8-6927-4274-AA43-72A33DEA32DB}"/>
                </a:ext>
              </a:extLst>
            </p:cNvPr>
            <p:cNvSpPr/>
            <p:nvPr/>
          </p:nvSpPr>
          <p:spPr>
            <a:xfrm rot="21446373">
              <a:off x="869957" y="1701640"/>
              <a:ext cx="6251817" cy="856319"/>
            </a:xfrm>
            <a:custGeom>
              <a:avLst/>
              <a:gdLst>
                <a:gd name="connsiteX0" fmla="*/ 0 w 8082116"/>
                <a:gd name="connsiteY0" fmla="*/ 619447 h 1628922"/>
                <a:gd name="connsiteX1" fmla="*/ 1091381 w 8082116"/>
                <a:gd name="connsiteY1" fmla="*/ 1445357 h 1628922"/>
                <a:gd name="connsiteX2" fmla="*/ 4984955 w 8082116"/>
                <a:gd name="connsiteY2" fmla="*/ 15 h 1628922"/>
                <a:gd name="connsiteX3" fmla="*/ 6843252 w 8082116"/>
                <a:gd name="connsiteY3" fmla="*/ 1415860 h 1628922"/>
                <a:gd name="connsiteX4" fmla="*/ 7905135 w 8082116"/>
                <a:gd name="connsiteY4" fmla="*/ 1622338 h 1628922"/>
                <a:gd name="connsiteX5" fmla="*/ 7905135 w 8082116"/>
                <a:gd name="connsiteY5" fmla="*/ 1622338 h 1628922"/>
                <a:gd name="connsiteX6" fmla="*/ 8082116 w 8082116"/>
                <a:gd name="connsiteY6" fmla="*/ 1622338 h 162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2116" h="1628922">
                  <a:moveTo>
                    <a:pt x="0" y="619447"/>
                  </a:moveTo>
                  <a:cubicBezTo>
                    <a:pt x="130277" y="1084021"/>
                    <a:pt x="260555" y="1548596"/>
                    <a:pt x="1091381" y="1445357"/>
                  </a:cubicBezTo>
                  <a:cubicBezTo>
                    <a:pt x="1922207" y="1342118"/>
                    <a:pt x="4026310" y="4931"/>
                    <a:pt x="4984955" y="15"/>
                  </a:cubicBezTo>
                  <a:cubicBezTo>
                    <a:pt x="5943600" y="-4901"/>
                    <a:pt x="6356555" y="1145473"/>
                    <a:pt x="6843252" y="1415860"/>
                  </a:cubicBezTo>
                  <a:cubicBezTo>
                    <a:pt x="7329949" y="1686247"/>
                    <a:pt x="7905135" y="1622338"/>
                    <a:pt x="7905135" y="1622338"/>
                  </a:cubicBezTo>
                  <a:lnTo>
                    <a:pt x="7905135" y="1622338"/>
                  </a:lnTo>
                  <a:lnTo>
                    <a:pt x="8082116" y="1622338"/>
                  </a:lnTo>
                </a:path>
              </a:pathLst>
            </a:custGeom>
            <a:ln w="63500" cap="rnd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100000"/>
              </a:pPr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B830254-D1C5-4B26-B16E-46B410961B93}"/>
                </a:ext>
              </a:extLst>
            </p:cNvPr>
            <p:cNvCxnSpPr>
              <a:cxnSpLocks/>
            </p:cNvCxnSpPr>
            <p:nvPr/>
          </p:nvCxnSpPr>
          <p:spPr>
            <a:xfrm>
              <a:off x="844159" y="2662760"/>
              <a:ext cx="6962071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B4C6E03-B44F-4348-9BBC-80ED7A1F7FDF}"/>
                </a:ext>
              </a:extLst>
            </p:cNvPr>
            <p:cNvSpPr/>
            <p:nvPr/>
          </p:nvSpPr>
          <p:spPr>
            <a:xfrm>
              <a:off x="864186" y="1478694"/>
              <a:ext cx="6313495" cy="856319"/>
            </a:xfrm>
            <a:custGeom>
              <a:avLst/>
              <a:gdLst>
                <a:gd name="connsiteX0" fmla="*/ 0 w 8082116"/>
                <a:gd name="connsiteY0" fmla="*/ 619447 h 1628922"/>
                <a:gd name="connsiteX1" fmla="*/ 1091381 w 8082116"/>
                <a:gd name="connsiteY1" fmla="*/ 1445357 h 1628922"/>
                <a:gd name="connsiteX2" fmla="*/ 4984955 w 8082116"/>
                <a:gd name="connsiteY2" fmla="*/ 15 h 1628922"/>
                <a:gd name="connsiteX3" fmla="*/ 6843252 w 8082116"/>
                <a:gd name="connsiteY3" fmla="*/ 1415860 h 1628922"/>
                <a:gd name="connsiteX4" fmla="*/ 7905135 w 8082116"/>
                <a:gd name="connsiteY4" fmla="*/ 1622338 h 1628922"/>
                <a:gd name="connsiteX5" fmla="*/ 7905135 w 8082116"/>
                <a:gd name="connsiteY5" fmla="*/ 1622338 h 1628922"/>
                <a:gd name="connsiteX6" fmla="*/ 8082116 w 8082116"/>
                <a:gd name="connsiteY6" fmla="*/ 1622338 h 162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2116" h="1628922">
                  <a:moveTo>
                    <a:pt x="0" y="619447"/>
                  </a:moveTo>
                  <a:cubicBezTo>
                    <a:pt x="130277" y="1084021"/>
                    <a:pt x="260555" y="1548596"/>
                    <a:pt x="1091381" y="1445357"/>
                  </a:cubicBezTo>
                  <a:cubicBezTo>
                    <a:pt x="1922207" y="1342118"/>
                    <a:pt x="4026310" y="4931"/>
                    <a:pt x="4984955" y="15"/>
                  </a:cubicBezTo>
                  <a:cubicBezTo>
                    <a:pt x="5943600" y="-4901"/>
                    <a:pt x="6356555" y="1145473"/>
                    <a:pt x="6843252" y="1415860"/>
                  </a:cubicBezTo>
                  <a:cubicBezTo>
                    <a:pt x="7329949" y="1686247"/>
                    <a:pt x="7905135" y="1622338"/>
                    <a:pt x="7905135" y="1622338"/>
                  </a:cubicBezTo>
                  <a:lnTo>
                    <a:pt x="7905135" y="1622338"/>
                  </a:lnTo>
                  <a:lnTo>
                    <a:pt x="8082116" y="1622338"/>
                  </a:lnTo>
                </a:path>
              </a:pathLst>
            </a:custGeom>
            <a:ln w="63500" cap="rnd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100000"/>
              </a:pPr>
              <a:endParaRPr lang="en-US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C21B00F-8D3A-4628-B6A7-C342CB2EECA7}"/>
                </a:ext>
              </a:extLst>
            </p:cNvPr>
            <p:cNvCxnSpPr>
              <a:cxnSpLocks/>
            </p:cNvCxnSpPr>
            <p:nvPr/>
          </p:nvCxnSpPr>
          <p:spPr>
            <a:xfrm>
              <a:off x="864186" y="4318574"/>
              <a:ext cx="6962071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9C63870-8D2B-4A2E-ABF4-B3B7437D35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4186" y="2956294"/>
              <a:ext cx="20027" cy="1362281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EEED073C-7882-4B54-86CE-387D843B2C83}"/>
                </a:ext>
              </a:extLst>
            </p:cNvPr>
            <p:cNvSpPr txBox="1"/>
            <p:nvPr/>
          </p:nvSpPr>
          <p:spPr>
            <a:xfrm>
              <a:off x="6983435" y="3126638"/>
              <a:ext cx="917550" cy="5466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GB" sz="4800" b="1" dirty="0"/>
                <a:t>?</a:t>
              </a:r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4D1EB0B8-1155-4F96-87CA-17E88EE21694}"/>
                </a:ext>
              </a:extLst>
            </p:cNvPr>
            <p:cNvSpPr txBox="1">
              <a:spLocks/>
            </p:cNvSpPr>
            <p:nvPr/>
          </p:nvSpPr>
          <p:spPr>
            <a:xfrm>
              <a:off x="5886574" y="1082506"/>
              <a:ext cx="2074057" cy="525304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100000"/>
              </a:pPr>
              <a:r>
                <a:rPr lang="en-US" sz="2000" i="1" dirty="0"/>
                <a:t>Labelled training series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150C8F-40FB-4274-A396-1D12C1AD471C}"/>
                </a:ext>
              </a:extLst>
            </p:cNvPr>
            <p:cNvSpPr>
              <a:spLocks/>
            </p:cNvSpPr>
            <p:nvPr/>
          </p:nvSpPr>
          <p:spPr>
            <a:xfrm>
              <a:off x="7533663" y="3468700"/>
              <a:ext cx="360000" cy="36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100000"/>
              </a:pPr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1AECB51-4262-4D9A-A173-DEFC28CD4E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4159" y="1300480"/>
              <a:ext cx="20027" cy="1362281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0CB0EB-2A59-4CC3-B85B-D41C4F50953F}"/>
                </a:ext>
              </a:extLst>
            </p:cNvPr>
            <p:cNvSpPr/>
            <p:nvPr/>
          </p:nvSpPr>
          <p:spPr>
            <a:xfrm>
              <a:off x="7533663" y="3027797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100000"/>
              </a:pPr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09836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81D384-8D57-7E83-C6CA-B8EC99D2C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Taxonomy of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F9707-4664-80FD-C9EB-E95DDFC1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8" y="1155934"/>
            <a:ext cx="11734384" cy="55084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234835-0E01-7826-7789-7D63ECC556B0}"/>
              </a:ext>
            </a:extLst>
          </p:cNvPr>
          <p:cNvSpPr/>
          <p:nvPr/>
        </p:nvSpPr>
        <p:spPr>
          <a:xfrm>
            <a:off x="4759036" y="3293918"/>
            <a:ext cx="1818409" cy="582879"/>
          </a:xfrm>
          <a:prstGeom prst="rect">
            <a:avLst/>
          </a:prstGeom>
          <a:solidFill>
            <a:srgbClr val="C0D0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TSC</a:t>
            </a:r>
          </a:p>
        </p:txBody>
      </p:sp>
    </p:spTree>
    <p:extLst>
      <p:ext uri="{BB962C8B-B14F-4D97-AF65-F5344CB8AC3E}">
        <p14:creationId xmlns:p14="http://schemas.microsoft.com/office/powerpoint/2010/main" val="313264721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64139</TotalTime>
  <Words>3567</Words>
  <Application>Microsoft Office PowerPoint</Application>
  <PresentationFormat>Widescreen</PresentationFormat>
  <Paragraphs>542</Paragraphs>
  <Slides>72</Slides>
  <Notes>61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-apple-system</vt:lpstr>
      <vt:lpstr>Aptos</vt:lpstr>
      <vt:lpstr>Arial</vt:lpstr>
      <vt:lpstr>Arial Unicode MS</vt:lpstr>
      <vt:lpstr>Courier New</vt:lpstr>
      <vt:lpstr>Helvetica</vt:lpstr>
      <vt:lpstr>Palace Script MT</vt:lpstr>
      <vt:lpstr>Times New Roman</vt:lpstr>
      <vt:lpstr>Simple Light</vt:lpstr>
      <vt:lpstr>Time Series Classification with the aeon toolkit</vt:lpstr>
      <vt:lpstr>PowerPoint Presentation</vt:lpstr>
      <vt:lpstr>Biomedical signals</vt:lpstr>
      <vt:lpstr>Human Activity Recognition</vt:lpstr>
      <vt:lpstr>Sensor Data</vt:lpstr>
      <vt:lpstr>Image Outlines </vt:lpstr>
      <vt:lpstr>Food Spectrographs</vt:lpstr>
      <vt:lpstr>Time Series Classification (TSC)</vt:lpstr>
      <vt:lpstr>A Taxonomy of Algorithms</vt:lpstr>
      <vt:lpstr>PowerPoint Presentation</vt:lpstr>
      <vt:lpstr>Taxonomy of Time Series Classification Algorithms Part I</vt:lpstr>
      <vt:lpstr>PowerPoint Presentation</vt:lpstr>
      <vt:lpstr>PowerPoint Presentation</vt:lpstr>
      <vt:lpstr>Distance Based Classifiers</vt:lpstr>
      <vt:lpstr>Elastic Ensemble (EE)</vt:lpstr>
      <vt:lpstr>Best in class: Proximity Forest (PF)</vt:lpstr>
      <vt:lpstr>Feature Based Pipelines</vt:lpstr>
      <vt:lpstr>Time Series Feature Extraction</vt:lpstr>
      <vt:lpstr>Feature Based Pipelines</vt:lpstr>
      <vt:lpstr>Summary Statistic Collections</vt:lpstr>
      <vt:lpstr>Canonical Time-series Characteristics (catch22)</vt:lpstr>
      <vt:lpstr>Examples of Complex Summary Statistic</vt:lpstr>
      <vt:lpstr>aeon feature based transformers</vt:lpstr>
      <vt:lpstr>Using Transformers</vt:lpstr>
      <vt:lpstr>Classification pipelines</vt:lpstr>
      <vt:lpstr>PowerPoint Presentation</vt:lpstr>
      <vt:lpstr>Best in class: FreshPRINCE</vt:lpstr>
      <vt:lpstr>Interval Based Ensembles</vt:lpstr>
      <vt:lpstr>Time Series Forest (TSF): Deng et al. 2013</vt:lpstr>
      <vt:lpstr>Diverse Representation Canonical Interval Forest (DrCIF) 2021 </vt:lpstr>
      <vt:lpstr>Random Supervised Time Series Forest (R-STSF) 2024</vt:lpstr>
      <vt:lpstr>QUANT (2024)</vt:lpstr>
      <vt:lpstr>Comparison</vt:lpstr>
      <vt:lpstr>Part II: Time Series Classification</vt:lpstr>
      <vt:lpstr>Shapelet-based Algorithms</vt:lpstr>
      <vt:lpstr>Shapelet Based Classifiers</vt:lpstr>
      <vt:lpstr>Using Shapelets</vt:lpstr>
      <vt:lpstr>Shapelet Transform Classifier</vt:lpstr>
      <vt:lpstr>Visualising Shapelets https://www.aeon-toolkit.org/en/stable/examples/classification/shapelet_based.html</vt:lpstr>
      <vt:lpstr>Best in class: RDST</vt:lpstr>
      <vt:lpstr>Convolution Based Pipelines</vt:lpstr>
      <vt:lpstr>Convolution/kernel based:ROCKET</vt:lpstr>
      <vt:lpstr>ROCKET transform</vt:lpstr>
      <vt:lpstr>ROCKET</vt:lpstr>
      <vt:lpstr>ROCKET Variants</vt:lpstr>
      <vt:lpstr>ROCKET Variants</vt:lpstr>
      <vt:lpstr>Best in class: Multi-Rocket-Hydra</vt:lpstr>
      <vt:lpstr>Dictionary Based Ensembles</vt:lpstr>
      <vt:lpstr>Dictionary-based Algorithms</vt:lpstr>
      <vt:lpstr>SAX Transform</vt:lpstr>
      <vt:lpstr>SFA Transform</vt:lpstr>
      <vt:lpstr>Bag of SFA Symbols</vt:lpstr>
      <vt:lpstr>Dictionary Based Classifiers</vt:lpstr>
      <vt:lpstr>Best in class: WEASEL 2</vt:lpstr>
      <vt:lpstr>Dilated Sliding Window</vt:lpstr>
      <vt:lpstr>Hybrids: Combine Approaches</vt:lpstr>
      <vt:lpstr>PowerPoint Presentation</vt:lpstr>
      <vt:lpstr>HIVE-COTE 1.0 (HC1)</vt:lpstr>
      <vt:lpstr>HIVE-COTE 2.0 (HC2)</vt:lpstr>
      <vt:lpstr>Best in class: HC2</vt:lpstr>
      <vt:lpstr>Bake off Redux: compare best in class</vt:lpstr>
      <vt:lpstr>Taxonomy of Algorithms by Feature Type</vt:lpstr>
      <vt:lpstr>Time Series Classification (TSC)  2000-2018</vt:lpstr>
      <vt:lpstr>TSC: recent progress 2018-2021</vt:lpstr>
      <vt:lpstr>2022 onwards</vt:lpstr>
      <vt:lpstr> </vt:lpstr>
      <vt:lpstr>Are we all just overfitting the UCR archive?</vt:lpstr>
      <vt:lpstr>PowerPoint Presentation</vt:lpstr>
      <vt:lpstr>PowerPoint Presentation</vt:lpstr>
      <vt:lpstr>PowerPoint Presentation</vt:lpstr>
      <vt:lpstr>PowerPoint Presentation</vt:lpstr>
      <vt:lpstr>TSC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Characterisation of nuisance calls in-network and improved detection using machine learning techniques</dc:title>
  <dc:creator>Matthew Middlehurst</dc:creator>
  <cp:lastModifiedBy>Tony Bagnall</cp:lastModifiedBy>
  <cp:revision>1846</cp:revision>
  <dcterms:modified xsi:type="dcterms:W3CDTF">2025-10-11T15:10:43Z</dcterms:modified>
</cp:coreProperties>
</file>